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media/image15.svg" ContentType="image/svg"/>
  <Override PartName="/ppt/media/image17.svg" ContentType="image/svg"/>
  <Override PartName="/ppt/media/image19.svg" ContentType="image/svg"/>
  <Override PartName="/ppt/media/image21.svg" ContentType="image/svg"/>
  <Override PartName="/ppt/media/image23.svg" ContentType="image/svg"/>
  <Override PartName="/ppt/media/image25.svg" ContentType="image/svg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media/image39.svg" ContentType="image/svg"/>
  <Override PartName="/ppt/media/image41.svg" ContentType="image/svg"/>
  <Override PartName="/ppt/media/image43.svg" ContentType="image/svg"/>
  <Override PartName="/ppt/media/image45.svg" ContentType="image/svg"/>
  <Override PartName="/ppt/media/image47.svg" ContentType="image/svg"/>
  <Override PartName="/ppt/media/image49.svg" ContentType="image/svg"/>
  <Override PartName="/ppt/media/image51.svg" ContentType="image/svg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media/image54.svg" ContentType="image/svg"/>
  <Override PartName="/ppt/media/image56.svg" ContentType="image/svg"/>
  <Override PartName="/ppt/media/image58.svg" ContentType="image/svg"/>
  <Override PartName="/ppt/media/image60.svg" ContentType="image/svg"/>
  <Override PartName="/ppt/media/image61.svg" ContentType="image/svg"/>
  <Override PartName="/ppt/media/image63.svg" ContentType="image/svg"/>
  <Override PartName="/ppt/media/image65.svg" ContentType="image/svg"/>
  <Override PartName="/ppt/media/image67.svg" ContentType="image/sv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1"/>
  </p:notesMasterIdLst>
  <p:sldIdLst>
    <p:sldId id="256" r:id="rId3"/>
    <p:sldId id="257" r:id="rId4"/>
    <p:sldId id="259" r:id="rId5"/>
    <p:sldId id="263" r:id="rId6"/>
    <p:sldId id="278" r:id="rId7"/>
    <p:sldId id="260" r:id="rId8"/>
    <p:sldId id="283" r:id="rId9"/>
    <p:sldId id="284" r:id="rId10"/>
    <p:sldId id="262" r:id="rId11"/>
    <p:sldId id="279" r:id="rId12"/>
    <p:sldId id="285" r:id="rId13"/>
    <p:sldId id="261" r:id="rId14"/>
    <p:sldId id="264" r:id="rId15"/>
    <p:sldId id="281" r:id="rId16"/>
    <p:sldId id="265" r:id="rId17"/>
    <p:sldId id="266" r:id="rId18"/>
    <p:sldId id="268" r:id="rId19"/>
    <p:sldId id="270" r:id="rId20"/>
    <p:sldId id="282" r:id="rId21"/>
    <p:sldId id="272" r:id="rId22"/>
    <p:sldId id="273" r:id="rId23"/>
    <p:sldId id="274" r:id="rId24"/>
    <p:sldId id="269" r:id="rId25"/>
    <p:sldId id="267" r:id="rId26"/>
    <p:sldId id="275" r:id="rId27"/>
    <p:sldId id="280" r:id="rId28"/>
    <p:sldId id="27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D298D2-5090-B340-AF0D-E717E4AB95E3}" v="42" dt="2023-06-16T03:36:21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865"/>
  </p:normalViewPr>
  <p:slideViewPr>
    <p:cSldViewPr snapToGrid="0">
      <p:cViewPr>
        <p:scale>
          <a:sx n="50" d="100"/>
          <a:sy n="50" d="100"/>
        </p:scale>
        <p:origin x="1480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Regan" userId="9c945ffd61c2fac7" providerId="LiveId" clId="{DFD298D2-5090-B340-AF0D-E717E4AB95E3}"/>
    <pc:docChg chg="undo custSel modSld">
      <pc:chgData name="Mark Regan" userId="9c945ffd61c2fac7" providerId="LiveId" clId="{DFD298D2-5090-B340-AF0D-E717E4AB95E3}" dt="2023-06-16T03:40:28.130" v="127" actId="14100"/>
      <pc:docMkLst>
        <pc:docMk/>
      </pc:docMkLst>
      <pc:sldChg chg="modSp mod">
        <pc:chgData name="Mark Regan" userId="9c945ffd61c2fac7" providerId="LiveId" clId="{DFD298D2-5090-B340-AF0D-E717E4AB95E3}" dt="2023-06-16T03:30:58.136" v="67" actId="1076"/>
        <pc:sldMkLst>
          <pc:docMk/>
          <pc:sldMk cId="0" sldId="263"/>
        </pc:sldMkLst>
        <pc:picChg chg="mod">
          <ac:chgData name="Mark Regan" userId="9c945ffd61c2fac7" providerId="LiveId" clId="{DFD298D2-5090-B340-AF0D-E717E4AB95E3}" dt="2023-06-16T03:30:58.136" v="67" actId="1076"/>
          <ac:picMkLst>
            <pc:docMk/>
            <pc:sldMk cId="0" sldId="263"/>
            <ac:picMk id="3" creationId="{70B21863-9386-0C2E-F4E6-075BC99E4216}"/>
          </ac:picMkLst>
        </pc:picChg>
      </pc:sldChg>
      <pc:sldChg chg="modSp mod">
        <pc:chgData name="Mark Regan" userId="9c945ffd61c2fac7" providerId="LiveId" clId="{DFD298D2-5090-B340-AF0D-E717E4AB95E3}" dt="2023-06-16T03:26:49.830" v="35" actId="1076"/>
        <pc:sldMkLst>
          <pc:docMk/>
          <pc:sldMk cId="1746276329" sldId="267"/>
        </pc:sldMkLst>
        <pc:picChg chg="mod">
          <ac:chgData name="Mark Regan" userId="9c945ffd61c2fac7" providerId="LiveId" clId="{DFD298D2-5090-B340-AF0D-E717E4AB95E3}" dt="2023-06-16T03:26:49.830" v="35" actId="1076"/>
          <ac:picMkLst>
            <pc:docMk/>
            <pc:sldMk cId="1746276329" sldId="267"/>
            <ac:picMk id="229" creationId="{00000000-0000-0000-0000-000000000000}"/>
          </ac:picMkLst>
        </pc:picChg>
      </pc:sldChg>
      <pc:sldChg chg="modSp mod">
        <pc:chgData name="Mark Regan" userId="9c945ffd61c2fac7" providerId="LiveId" clId="{DFD298D2-5090-B340-AF0D-E717E4AB95E3}" dt="2023-06-16T03:26:41.862" v="34" actId="1076"/>
        <pc:sldMkLst>
          <pc:docMk/>
          <pc:sldMk cId="2552035213" sldId="269"/>
        </pc:sldMkLst>
        <pc:spChg chg="mod">
          <ac:chgData name="Mark Regan" userId="9c945ffd61c2fac7" providerId="LiveId" clId="{DFD298D2-5090-B340-AF0D-E717E4AB95E3}" dt="2023-06-16T03:26:41.862" v="34" actId="1076"/>
          <ac:spMkLst>
            <pc:docMk/>
            <pc:sldMk cId="2552035213" sldId="269"/>
            <ac:spMk id="265" creationId="{00000000-0000-0000-0000-000000000000}"/>
          </ac:spMkLst>
        </pc:spChg>
      </pc:sldChg>
      <pc:sldChg chg="modSp mod">
        <pc:chgData name="Mark Regan" userId="9c945ffd61c2fac7" providerId="LiveId" clId="{DFD298D2-5090-B340-AF0D-E717E4AB95E3}" dt="2023-06-16T03:26:27.568" v="33" actId="14100"/>
        <pc:sldMkLst>
          <pc:docMk/>
          <pc:sldMk cId="0" sldId="272"/>
        </pc:sldMkLst>
        <pc:spChg chg="mod">
          <ac:chgData name="Mark Regan" userId="9c945ffd61c2fac7" providerId="LiveId" clId="{DFD298D2-5090-B340-AF0D-E717E4AB95E3}" dt="2023-06-16T03:26:27.568" v="33" actId="14100"/>
          <ac:spMkLst>
            <pc:docMk/>
            <pc:sldMk cId="0" sldId="272"/>
            <ac:spMk id="288" creationId="{00000000-0000-0000-0000-000000000000}"/>
          </ac:spMkLst>
        </pc:spChg>
      </pc:sldChg>
      <pc:sldChg chg="modSp mod setBg">
        <pc:chgData name="Mark Regan" userId="9c945ffd61c2fac7" providerId="LiveId" clId="{DFD298D2-5090-B340-AF0D-E717E4AB95E3}" dt="2023-06-16T03:27:59.128" v="44"/>
        <pc:sldMkLst>
          <pc:docMk/>
          <pc:sldMk cId="0" sldId="275"/>
        </pc:sldMkLst>
        <pc:picChg chg="mod">
          <ac:chgData name="Mark Regan" userId="9c945ffd61c2fac7" providerId="LiveId" clId="{DFD298D2-5090-B340-AF0D-E717E4AB95E3}" dt="2023-06-16T03:27:48.221" v="41" actId="14100"/>
          <ac:picMkLst>
            <pc:docMk/>
            <pc:sldMk cId="0" sldId="275"/>
            <ac:picMk id="3" creationId="{273D3553-AC6D-94EF-BD2E-6F52ACA880F9}"/>
          </ac:picMkLst>
        </pc:picChg>
      </pc:sldChg>
      <pc:sldChg chg="addSp delSp modSp mod">
        <pc:chgData name="Mark Regan" userId="9c945ffd61c2fac7" providerId="LiveId" clId="{DFD298D2-5090-B340-AF0D-E717E4AB95E3}" dt="2023-06-16T03:30:51.748" v="66" actId="14100"/>
        <pc:sldMkLst>
          <pc:docMk/>
          <pc:sldMk cId="1248583604" sldId="278"/>
        </pc:sldMkLst>
        <pc:spChg chg="mod">
          <ac:chgData name="Mark Regan" userId="9c945ffd61c2fac7" providerId="LiveId" clId="{DFD298D2-5090-B340-AF0D-E717E4AB95E3}" dt="2023-06-16T03:28:49.908" v="48" actId="1076"/>
          <ac:spMkLst>
            <pc:docMk/>
            <pc:sldMk cId="1248583604" sldId="278"/>
            <ac:spMk id="176" creationId="{00000000-0000-0000-0000-000000000000}"/>
          </ac:spMkLst>
        </pc:spChg>
        <pc:spChg chg="mod">
          <ac:chgData name="Mark Regan" userId="9c945ffd61c2fac7" providerId="LiveId" clId="{DFD298D2-5090-B340-AF0D-E717E4AB95E3}" dt="2023-06-16T03:29:07.015" v="57" actId="27636"/>
          <ac:spMkLst>
            <pc:docMk/>
            <pc:sldMk cId="1248583604" sldId="278"/>
            <ac:spMk id="182" creationId="{00000000-0000-0000-0000-000000000000}"/>
          </ac:spMkLst>
        </pc:spChg>
        <pc:picChg chg="add del mod">
          <ac:chgData name="Mark Regan" userId="9c945ffd61c2fac7" providerId="LiveId" clId="{DFD298D2-5090-B340-AF0D-E717E4AB95E3}" dt="2023-06-16T03:30:35.797" v="61" actId="478"/>
          <ac:picMkLst>
            <pc:docMk/>
            <pc:sldMk cId="1248583604" sldId="278"/>
            <ac:picMk id="3" creationId="{2EDDFEDE-67D1-7F77-4586-D3E94E80C210}"/>
          </ac:picMkLst>
        </pc:picChg>
        <pc:picChg chg="add mod">
          <ac:chgData name="Mark Regan" userId="9c945ffd61c2fac7" providerId="LiveId" clId="{DFD298D2-5090-B340-AF0D-E717E4AB95E3}" dt="2023-06-16T03:30:51.748" v="66" actId="14100"/>
          <ac:picMkLst>
            <pc:docMk/>
            <pc:sldMk cId="1248583604" sldId="278"/>
            <ac:picMk id="5" creationId="{CE3A95D3-0DDB-D728-A766-AF892E5980E1}"/>
          </ac:picMkLst>
        </pc:picChg>
      </pc:sldChg>
      <pc:sldChg chg="addSp delSp modSp mod modClrScheme chgLayout">
        <pc:chgData name="Mark Regan" userId="9c945ffd61c2fac7" providerId="LiveId" clId="{DFD298D2-5090-B340-AF0D-E717E4AB95E3}" dt="2023-06-16T03:33:51.006" v="98" actId="20577"/>
        <pc:sldMkLst>
          <pc:docMk/>
          <pc:sldMk cId="41702932" sldId="279"/>
        </pc:sldMkLst>
        <pc:spChg chg="mod">
          <ac:chgData name="Mark Regan" userId="9c945ffd61c2fac7" providerId="LiveId" clId="{DFD298D2-5090-B340-AF0D-E717E4AB95E3}" dt="2023-06-16T03:23:43.440" v="2" actId="26606"/>
          <ac:spMkLst>
            <pc:docMk/>
            <pc:sldMk cId="41702932" sldId="279"/>
            <ac:spMk id="2" creationId="{047608C7-920E-69F1-A5C2-E06563751F29}"/>
          </ac:spMkLst>
        </pc:spChg>
        <pc:spChg chg="mod">
          <ac:chgData name="Mark Regan" userId="9c945ffd61c2fac7" providerId="LiveId" clId="{DFD298D2-5090-B340-AF0D-E717E4AB95E3}" dt="2023-06-16T03:33:51.006" v="98" actId="20577"/>
          <ac:spMkLst>
            <pc:docMk/>
            <pc:sldMk cId="41702932" sldId="279"/>
            <ac:spMk id="3" creationId="{1C119A13-B533-64B1-F4EE-E881E1B4A1B3}"/>
          </ac:spMkLst>
        </pc:spChg>
        <pc:picChg chg="add del mod">
          <ac:chgData name="Mark Regan" userId="9c945ffd61c2fac7" providerId="LiveId" clId="{DFD298D2-5090-B340-AF0D-E717E4AB95E3}" dt="2023-06-16T03:33:31.479" v="82" actId="21"/>
          <ac:picMkLst>
            <pc:docMk/>
            <pc:sldMk cId="41702932" sldId="279"/>
            <ac:picMk id="5" creationId="{057F0B36-5773-9FAA-B7F9-BFC816210A1E}"/>
          </ac:picMkLst>
        </pc:picChg>
        <pc:picChg chg="add mod">
          <ac:chgData name="Mark Regan" userId="9c945ffd61c2fac7" providerId="LiveId" clId="{DFD298D2-5090-B340-AF0D-E717E4AB95E3}" dt="2023-06-16T03:33:35.269" v="83" actId="1076"/>
          <ac:picMkLst>
            <pc:docMk/>
            <pc:sldMk cId="41702932" sldId="279"/>
            <ac:picMk id="7" creationId="{8E0E4413-A6B8-6808-280C-1FEAF52BFBD2}"/>
          </ac:picMkLst>
        </pc:picChg>
      </pc:sldChg>
      <pc:sldChg chg="addSp modSp mod modClrScheme chgLayout">
        <pc:chgData name="Mark Regan" userId="9c945ffd61c2fac7" providerId="LiveId" clId="{DFD298D2-5090-B340-AF0D-E717E4AB95E3}" dt="2023-06-16T03:36:34.738" v="117" actId="1076"/>
        <pc:sldMkLst>
          <pc:docMk/>
          <pc:sldMk cId="2728936311" sldId="280"/>
        </pc:sldMkLst>
        <pc:spChg chg="mod">
          <ac:chgData name="Mark Regan" userId="9c945ffd61c2fac7" providerId="LiveId" clId="{DFD298D2-5090-B340-AF0D-E717E4AB95E3}" dt="2023-06-16T03:28:12.728" v="45" actId="26606"/>
          <ac:spMkLst>
            <pc:docMk/>
            <pc:sldMk cId="2728936311" sldId="280"/>
            <ac:spMk id="2" creationId="{DD5207DF-EF14-3631-CE17-A52A8993178E}"/>
          </ac:spMkLst>
        </pc:spChg>
        <pc:spChg chg="mod">
          <ac:chgData name="Mark Regan" userId="9c945ffd61c2fac7" providerId="LiveId" clId="{DFD298D2-5090-B340-AF0D-E717E4AB95E3}" dt="2023-06-16T03:36:28.222" v="114" actId="20577"/>
          <ac:spMkLst>
            <pc:docMk/>
            <pc:sldMk cId="2728936311" sldId="280"/>
            <ac:spMk id="3" creationId="{6F06D480-2320-4B17-F5FB-09CB8E58107D}"/>
          </ac:spMkLst>
        </pc:spChg>
        <pc:picChg chg="add mod">
          <ac:chgData name="Mark Regan" userId="9c945ffd61c2fac7" providerId="LiveId" clId="{DFD298D2-5090-B340-AF0D-E717E4AB95E3}" dt="2023-06-16T03:36:34.738" v="117" actId="1076"/>
          <ac:picMkLst>
            <pc:docMk/>
            <pc:sldMk cId="2728936311" sldId="280"/>
            <ac:picMk id="5" creationId="{A8FCC09B-52F7-F3FE-5D71-749F6D20F920}"/>
          </ac:picMkLst>
        </pc:picChg>
      </pc:sldChg>
      <pc:sldChg chg="addSp delSp modSp mod modClrScheme chgLayout">
        <pc:chgData name="Mark Regan" userId="9c945ffd61c2fac7" providerId="LiveId" clId="{DFD298D2-5090-B340-AF0D-E717E4AB95E3}" dt="2023-06-16T03:37:28.887" v="120" actId="14100"/>
        <pc:sldMkLst>
          <pc:docMk/>
          <pc:sldMk cId="1017779570" sldId="282"/>
        </pc:sldMkLst>
        <pc:spChg chg="mod">
          <ac:chgData name="Mark Regan" userId="9c945ffd61c2fac7" providerId="LiveId" clId="{DFD298D2-5090-B340-AF0D-E717E4AB95E3}" dt="2023-06-16T03:26:00.959" v="31" actId="120"/>
          <ac:spMkLst>
            <pc:docMk/>
            <pc:sldMk cId="1017779570" sldId="282"/>
            <ac:spMk id="2" creationId="{BDA5FB85-9CD8-1BAD-06E2-0111D1433BFB}"/>
          </ac:spMkLst>
        </pc:spChg>
        <pc:spChg chg="mod">
          <ac:chgData name="Mark Regan" userId="9c945ffd61c2fac7" providerId="LiveId" clId="{DFD298D2-5090-B340-AF0D-E717E4AB95E3}" dt="2023-06-16T03:37:25.899" v="119" actId="1076"/>
          <ac:spMkLst>
            <pc:docMk/>
            <pc:sldMk cId="1017779570" sldId="282"/>
            <ac:spMk id="3" creationId="{5B893B26-6D8A-952D-38BA-20C4F1AFB9BC}"/>
          </ac:spMkLst>
        </pc:spChg>
        <pc:spChg chg="add del mod">
          <ac:chgData name="Mark Regan" userId="9c945ffd61c2fac7" providerId="LiveId" clId="{DFD298D2-5090-B340-AF0D-E717E4AB95E3}" dt="2023-06-16T03:24:30.872" v="17" actId="478"/>
          <ac:spMkLst>
            <pc:docMk/>
            <pc:sldMk cId="1017779570" sldId="282"/>
            <ac:spMk id="8" creationId="{843E1D9E-F52F-A22D-B434-5E2A3C713EBD}"/>
          </ac:spMkLst>
        </pc:spChg>
        <pc:picChg chg="add mod">
          <ac:chgData name="Mark Regan" userId="9c945ffd61c2fac7" providerId="LiveId" clId="{DFD298D2-5090-B340-AF0D-E717E4AB95E3}" dt="2023-06-16T03:37:28.887" v="120" actId="14100"/>
          <ac:picMkLst>
            <pc:docMk/>
            <pc:sldMk cId="1017779570" sldId="282"/>
            <ac:picMk id="5" creationId="{41625588-9575-9F35-3D09-585FB238DC00}"/>
          </ac:picMkLst>
        </pc:picChg>
      </pc:sldChg>
      <pc:sldChg chg="addSp modSp mod modClrScheme chgLayout">
        <pc:chgData name="Mark Regan" userId="9c945ffd61c2fac7" providerId="LiveId" clId="{DFD298D2-5090-B340-AF0D-E717E4AB95E3}" dt="2023-06-16T03:40:28.130" v="127" actId="14100"/>
        <pc:sldMkLst>
          <pc:docMk/>
          <pc:sldMk cId="1137652002" sldId="283"/>
        </pc:sldMkLst>
        <pc:spChg chg="mod">
          <ac:chgData name="Mark Regan" userId="9c945ffd61c2fac7" providerId="LiveId" clId="{DFD298D2-5090-B340-AF0D-E717E4AB95E3}" dt="2023-06-16T03:31:37.461" v="73" actId="207"/>
          <ac:spMkLst>
            <pc:docMk/>
            <pc:sldMk cId="1137652002" sldId="283"/>
            <ac:spMk id="2" creationId="{DA514618-F309-65C6-EEF6-B3BC74EC9E91}"/>
          </ac:spMkLst>
        </pc:spChg>
        <pc:spChg chg="mod">
          <ac:chgData name="Mark Regan" userId="9c945ffd61c2fac7" providerId="LiveId" clId="{DFD298D2-5090-B340-AF0D-E717E4AB95E3}" dt="2023-06-16T03:40:02.105" v="124" actId="14100"/>
          <ac:spMkLst>
            <pc:docMk/>
            <pc:sldMk cId="1137652002" sldId="283"/>
            <ac:spMk id="3" creationId="{CC716A16-043F-34F1-9E8D-966DAF79AD33}"/>
          </ac:spMkLst>
        </pc:spChg>
        <pc:picChg chg="add mod">
          <ac:chgData name="Mark Regan" userId="9c945ffd61c2fac7" providerId="LiveId" clId="{DFD298D2-5090-B340-AF0D-E717E4AB95E3}" dt="2023-06-16T03:40:28.130" v="127" actId="14100"/>
          <ac:picMkLst>
            <pc:docMk/>
            <pc:sldMk cId="1137652002" sldId="283"/>
            <ac:picMk id="5" creationId="{8EFD3812-BAB7-0AC6-DB80-A5FA69BAE658}"/>
          </ac:picMkLst>
        </pc:picChg>
      </pc:sldChg>
      <pc:sldChg chg="addSp modSp mod modClrScheme chgLayout">
        <pc:chgData name="Mark Regan" userId="9c945ffd61c2fac7" providerId="LiveId" clId="{DFD298D2-5090-B340-AF0D-E717E4AB95E3}" dt="2023-06-16T03:32:21.439" v="76" actId="1076"/>
        <pc:sldMkLst>
          <pc:docMk/>
          <pc:sldMk cId="1579978912" sldId="284"/>
        </pc:sldMkLst>
        <pc:spChg chg="mod">
          <ac:chgData name="Mark Regan" userId="9c945ffd61c2fac7" providerId="LiveId" clId="{DFD298D2-5090-B340-AF0D-E717E4AB95E3}" dt="2023-06-16T03:23:33.374" v="1" actId="26606"/>
          <ac:spMkLst>
            <pc:docMk/>
            <pc:sldMk cId="1579978912" sldId="284"/>
            <ac:spMk id="2" creationId="{E337A670-E013-6325-36B5-7BF8C24CAF20}"/>
          </ac:spMkLst>
        </pc:spChg>
        <pc:spChg chg="mod">
          <ac:chgData name="Mark Regan" userId="9c945ffd61c2fac7" providerId="LiveId" clId="{DFD298D2-5090-B340-AF0D-E717E4AB95E3}" dt="2023-06-16T03:23:33.374" v="1" actId="26606"/>
          <ac:spMkLst>
            <pc:docMk/>
            <pc:sldMk cId="1579978912" sldId="284"/>
            <ac:spMk id="3" creationId="{8332B10E-1CD8-4B0B-45EF-03777D326B8F}"/>
          </ac:spMkLst>
        </pc:spChg>
        <pc:picChg chg="add mod">
          <ac:chgData name="Mark Regan" userId="9c945ffd61c2fac7" providerId="LiveId" clId="{DFD298D2-5090-B340-AF0D-E717E4AB95E3}" dt="2023-06-16T03:32:21.439" v="76" actId="1076"/>
          <ac:picMkLst>
            <pc:docMk/>
            <pc:sldMk cId="1579978912" sldId="284"/>
            <ac:picMk id="5" creationId="{8CE120AA-1D8D-DC53-F67C-3C634806337E}"/>
          </ac:picMkLst>
        </pc:picChg>
      </pc:sldChg>
      <pc:sldChg chg="addSp modSp mod modClrScheme chgLayout">
        <pc:chgData name="Mark Regan" userId="9c945ffd61c2fac7" providerId="LiveId" clId="{DFD298D2-5090-B340-AF0D-E717E4AB95E3}" dt="2023-06-16T03:34:27.472" v="110" actId="20577"/>
        <pc:sldMkLst>
          <pc:docMk/>
          <pc:sldMk cId="3491823806" sldId="285"/>
        </pc:sldMkLst>
        <pc:spChg chg="mod">
          <ac:chgData name="Mark Regan" userId="9c945ffd61c2fac7" providerId="LiveId" clId="{DFD298D2-5090-B340-AF0D-E717E4AB95E3}" dt="2023-06-16T03:34:27.472" v="110" actId="20577"/>
          <ac:spMkLst>
            <pc:docMk/>
            <pc:sldMk cId="3491823806" sldId="285"/>
            <ac:spMk id="5" creationId="{ADEC6C70-A305-FD37-98A3-857EFFC389D1}"/>
          </ac:spMkLst>
        </pc:spChg>
        <pc:spChg chg="add mod">
          <ac:chgData name="Mark Regan" userId="9c945ffd61c2fac7" providerId="LiveId" clId="{DFD298D2-5090-B340-AF0D-E717E4AB95E3}" dt="2023-06-16T03:33:59.501" v="103" actId="20577"/>
          <ac:spMkLst>
            <pc:docMk/>
            <pc:sldMk cId="3491823806" sldId="285"/>
            <ac:spMk id="10" creationId="{304B8F7A-5510-B92C-E08C-60CFE75FA287}"/>
          </ac:spMkLst>
        </pc:spChg>
        <pc:picChg chg="add mod">
          <ac:chgData name="Mark Regan" userId="9c945ffd61c2fac7" providerId="LiveId" clId="{DFD298D2-5090-B340-AF0D-E717E4AB95E3}" dt="2023-06-16T03:34:22.628" v="106" actId="1076"/>
          <ac:picMkLst>
            <pc:docMk/>
            <pc:sldMk cId="3491823806" sldId="285"/>
            <ac:picMk id="3" creationId="{80FC126C-891A-5BD9-3E02-35978ECBAD18}"/>
          </ac:picMkLst>
        </pc:pic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svg"/><Relationship Id="rId2" Type="http://schemas.openxmlformats.org/officeDocument/2006/relationships/image" Target="../media/image54.svg"/><Relationship Id="rId16" Type="http://schemas.openxmlformats.org/officeDocument/2006/relationships/image" Target="../media/image67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56.svg"/><Relationship Id="rId9" Type="http://schemas.openxmlformats.org/officeDocument/2006/relationships/image" Target="../media/image18.png"/><Relationship Id="rId14" Type="http://schemas.openxmlformats.org/officeDocument/2006/relationships/image" Target="../media/image6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svg"/><Relationship Id="rId2" Type="http://schemas.openxmlformats.org/officeDocument/2006/relationships/image" Target="../media/image54.svg"/><Relationship Id="rId16" Type="http://schemas.openxmlformats.org/officeDocument/2006/relationships/image" Target="../media/image67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56.svg"/><Relationship Id="rId9" Type="http://schemas.openxmlformats.org/officeDocument/2006/relationships/image" Target="../media/image18.png"/><Relationship Id="rId14" Type="http://schemas.openxmlformats.org/officeDocument/2006/relationships/image" Target="../media/image6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6A0641-F08F-4F92-AA34-A9764905B6F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25CAE3-6666-4CF4-8022-99248DAD7E31}">
      <dgm:prSet/>
      <dgm:spPr/>
      <dgm:t>
        <a:bodyPr/>
        <a:lstStyle/>
        <a:p>
          <a:r>
            <a:rPr lang="en-AU" dirty="0"/>
            <a:t>Acknowledgement of country</a:t>
          </a:r>
          <a:endParaRPr lang="en-US" dirty="0"/>
        </a:p>
      </dgm:t>
    </dgm:pt>
    <dgm:pt modelId="{2FF579D0-9E7D-4C30-9250-0EEA58776F12}" type="parTrans" cxnId="{025041AD-7107-4736-8923-50FFAEB073E5}">
      <dgm:prSet/>
      <dgm:spPr/>
      <dgm:t>
        <a:bodyPr/>
        <a:lstStyle/>
        <a:p>
          <a:endParaRPr lang="en-US"/>
        </a:p>
      </dgm:t>
    </dgm:pt>
    <dgm:pt modelId="{7B996B62-456F-42A1-A2A9-847FDA9E27B3}" type="sibTrans" cxnId="{025041AD-7107-4736-8923-50FFAEB073E5}">
      <dgm:prSet/>
      <dgm:spPr/>
      <dgm:t>
        <a:bodyPr/>
        <a:lstStyle/>
        <a:p>
          <a:endParaRPr lang="en-US"/>
        </a:p>
      </dgm:t>
    </dgm:pt>
    <dgm:pt modelId="{090401AC-A920-4745-A5FC-7D9DCB7510A0}">
      <dgm:prSet/>
      <dgm:spPr/>
      <dgm:t>
        <a:bodyPr/>
        <a:lstStyle/>
        <a:p>
          <a:r>
            <a:rPr lang="en-AU" dirty="0"/>
            <a:t>We want to acknowledge and pay respect to the Bindjareb people, who are the Traditional Owners and First Peoples of this land. I pay respect to the Elders past, present and emerging and acknowledge the continuing contribution they make to the life of this City and this region.</a:t>
          </a:r>
          <a:endParaRPr lang="en-US" dirty="0"/>
        </a:p>
      </dgm:t>
    </dgm:pt>
    <dgm:pt modelId="{09C24CE3-0473-46B4-805D-ACC717A6B81D}" type="parTrans" cxnId="{35076BC3-CA10-43DF-9F85-402457FF1B4C}">
      <dgm:prSet/>
      <dgm:spPr/>
      <dgm:t>
        <a:bodyPr/>
        <a:lstStyle/>
        <a:p>
          <a:endParaRPr lang="en-US"/>
        </a:p>
      </dgm:t>
    </dgm:pt>
    <dgm:pt modelId="{A507F7F3-B930-4060-89CC-AB52C4F743B2}" type="sibTrans" cxnId="{35076BC3-CA10-43DF-9F85-402457FF1B4C}">
      <dgm:prSet/>
      <dgm:spPr/>
      <dgm:t>
        <a:bodyPr/>
        <a:lstStyle/>
        <a:p>
          <a:endParaRPr lang="en-US"/>
        </a:p>
      </dgm:t>
    </dgm:pt>
    <dgm:pt modelId="{471B1301-6AEF-9C48-9DB0-B84F79338E6B}" type="pres">
      <dgm:prSet presAssocID="{1F6A0641-F08F-4F92-AA34-A9764905B6F3}" presName="linear" presStyleCnt="0">
        <dgm:presLayoutVars>
          <dgm:animLvl val="lvl"/>
          <dgm:resizeHandles val="exact"/>
        </dgm:presLayoutVars>
      </dgm:prSet>
      <dgm:spPr/>
    </dgm:pt>
    <dgm:pt modelId="{B194E765-3CF0-B247-B6F3-992D0AB77153}" type="pres">
      <dgm:prSet presAssocID="{1625CAE3-6666-4CF4-8022-99248DAD7E3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BAF6700-4D66-7840-A38F-F7737A81D04B}" type="pres">
      <dgm:prSet presAssocID="{7B996B62-456F-42A1-A2A9-847FDA9E27B3}" presName="spacer" presStyleCnt="0"/>
      <dgm:spPr/>
    </dgm:pt>
    <dgm:pt modelId="{18B8C590-DAD4-3E4D-BA62-CC7CBB1F8D3A}" type="pres">
      <dgm:prSet presAssocID="{090401AC-A920-4745-A5FC-7D9DCB7510A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1A4A624-3FC4-294D-ACC7-E4A442FAD9A0}" type="presOf" srcId="{090401AC-A920-4745-A5FC-7D9DCB7510A0}" destId="{18B8C590-DAD4-3E4D-BA62-CC7CBB1F8D3A}" srcOrd="0" destOrd="0" presId="urn:microsoft.com/office/officeart/2005/8/layout/vList2"/>
    <dgm:cxn modelId="{B101E29F-DAEB-524B-91CA-9FBB7670D3F5}" type="presOf" srcId="{1F6A0641-F08F-4F92-AA34-A9764905B6F3}" destId="{471B1301-6AEF-9C48-9DB0-B84F79338E6B}" srcOrd="0" destOrd="0" presId="urn:microsoft.com/office/officeart/2005/8/layout/vList2"/>
    <dgm:cxn modelId="{025041AD-7107-4736-8923-50FFAEB073E5}" srcId="{1F6A0641-F08F-4F92-AA34-A9764905B6F3}" destId="{1625CAE3-6666-4CF4-8022-99248DAD7E31}" srcOrd="0" destOrd="0" parTransId="{2FF579D0-9E7D-4C30-9250-0EEA58776F12}" sibTransId="{7B996B62-456F-42A1-A2A9-847FDA9E27B3}"/>
    <dgm:cxn modelId="{35076BC3-CA10-43DF-9F85-402457FF1B4C}" srcId="{1F6A0641-F08F-4F92-AA34-A9764905B6F3}" destId="{090401AC-A920-4745-A5FC-7D9DCB7510A0}" srcOrd="1" destOrd="0" parTransId="{09C24CE3-0473-46B4-805D-ACC717A6B81D}" sibTransId="{A507F7F3-B930-4060-89CC-AB52C4F743B2}"/>
    <dgm:cxn modelId="{CA8ED1DF-1577-114C-A285-1F0350F2EF6B}" type="presOf" srcId="{1625CAE3-6666-4CF4-8022-99248DAD7E31}" destId="{B194E765-3CF0-B247-B6F3-992D0AB77153}" srcOrd="0" destOrd="0" presId="urn:microsoft.com/office/officeart/2005/8/layout/vList2"/>
    <dgm:cxn modelId="{9294F134-8D43-7A41-A215-FCB014C6C690}" type="presParOf" srcId="{471B1301-6AEF-9C48-9DB0-B84F79338E6B}" destId="{B194E765-3CF0-B247-B6F3-992D0AB77153}" srcOrd="0" destOrd="0" presId="urn:microsoft.com/office/officeart/2005/8/layout/vList2"/>
    <dgm:cxn modelId="{0D77A03B-2B11-AF4D-904C-D7FE116E9173}" type="presParOf" srcId="{471B1301-6AEF-9C48-9DB0-B84F79338E6B}" destId="{ABAF6700-4D66-7840-A38F-F7737A81D04B}" srcOrd="1" destOrd="0" presId="urn:microsoft.com/office/officeart/2005/8/layout/vList2"/>
    <dgm:cxn modelId="{32B9CEBC-6005-B745-9E99-2C3790FC941A}" type="presParOf" srcId="{471B1301-6AEF-9C48-9DB0-B84F79338E6B}" destId="{18B8C590-DAD4-3E4D-BA62-CC7CBB1F8D3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21694C-437B-4DF6-BBB4-59AA6D11E861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B75394-F7FE-47D5-86AE-C7D72BAB155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dirty="0">
              <a:solidFill>
                <a:schemeClr val="bg1"/>
              </a:solidFill>
            </a:rPr>
            <a:t>6 episodes + (26% of the 2million podcasts on Apple have just 1 episode)</a:t>
          </a:r>
          <a:endParaRPr lang="en-US" dirty="0">
            <a:solidFill>
              <a:schemeClr val="bg1"/>
            </a:solidFill>
          </a:endParaRPr>
        </a:p>
      </dgm:t>
    </dgm:pt>
    <dgm:pt modelId="{83139573-F8D9-4BD8-A721-ECF89A0E0311}" type="parTrans" cxnId="{8C121E7E-61ED-4B0A-A999-317341AA6E5B}">
      <dgm:prSet/>
      <dgm:spPr/>
      <dgm:t>
        <a:bodyPr/>
        <a:lstStyle/>
        <a:p>
          <a:endParaRPr lang="en-US"/>
        </a:p>
      </dgm:t>
    </dgm:pt>
    <dgm:pt modelId="{34C218E6-577D-40E3-96F9-71B4AE330B35}" type="sibTrans" cxnId="{8C121E7E-61ED-4B0A-A999-317341AA6E5B}">
      <dgm:prSet/>
      <dgm:spPr/>
      <dgm:t>
        <a:bodyPr/>
        <a:lstStyle/>
        <a:p>
          <a:endParaRPr lang="en-US"/>
        </a:p>
      </dgm:t>
    </dgm:pt>
    <dgm:pt modelId="{D2FA1DD0-62B6-4528-B355-DAC0CFB325F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dirty="0">
              <a:solidFill>
                <a:schemeClr val="bg1"/>
              </a:solidFill>
            </a:rPr>
            <a:t>Have a clear pace, schedule and/or season &gt; Space Brains fortnightly </a:t>
          </a:r>
          <a:endParaRPr lang="en-US" dirty="0">
            <a:solidFill>
              <a:schemeClr val="bg1"/>
            </a:solidFill>
          </a:endParaRPr>
        </a:p>
      </dgm:t>
    </dgm:pt>
    <dgm:pt modelId="{95DD7132-3E3C-4C2D-933E-5EDAFF1ABC9C}" type="parTrans" cxnId="{54B5408A-EBED-4FBC-8349-C3F5CD798C45}">
      <dgm:prSet/>
      <dgm:spPr/>
      <dgm:t>
        <a:bodyPr/>
        <a:lstStyle/>
        <a:p>
          <a:endParaRPr lang="en-US"/>
        </a:p>
      </dgm:t>
    </dgm:pt>
    <dgm:pt modelId="{E79D9577-FDEA-4660-85A5-A14365CD830D}" type="sibTrans" cxnId="{54B5408A-EBED-4FBC-8349-C3F5CD798C45}">
      <dgm:prSet/>
      <dgm:spPr/>
      <dgm:t>
        <a:bodyPr/>
        <a:lstStyle/>
        <a:p>
          <a:endParaRPr lang="en-US"/>
        </a:p>
      </dgm:t>
    </dgm:pt>
    <dgm:pt modelId="{4845BC43-5936-4EE7-9F00-7B03C7C39CF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dirty="0">
              <a:solidFill>
                <a:schemeClr val="bg1"/>
              </a:solidFill>
            </a:rPr>
            <a:t>Time commitment</a:t>
          </a:r>
          <a:endParaRPr lang="en-US" dirty="0">
            <a:solidFill>
              <a:schemeClr val="bg1"/>
            </a:solidFill>
          </a:endParaRPr>
        </a:p>
      </dgm:t>
    </dgm:pt>
    <dgm:pt modelId="{BCA60F89-20C7-46A9-8269-6AA625139D6F}" type="parTrans" cxnId="{4FB5C3A4-1057-4D50-8439-841A576D76D6}">
      <dgm:prSet/>
      <dgm:spPr/>
      <dgm:t>
        <a:bodyPr/>
        <a:lstStyle/>
        <a:p>
          <a:endParaRPr lang="en-US"/>
        </a:p>
      </dgm:t>
    </dgm:pt>
    <dgm:pt modelId="{027E5681-0821-40F0-B531-E121C6AF1837}" type="sibTrans" cxnId="{4FB5C3A4-1057-4D50-8439-841A576D76D6}">
      <dgm:prSet/>
      <dgm:spPr/>
      <dgm:t>
        <a:bodyPr/>
        <a:lstStyle/>
        <a:p>
          <a:endParaRPr lang="en-US"/>
        </a:p>
      </dgm:t>
    </dgm:pt>
    <dgm:pt modelId="{3B59C4E6-BD32-41D5-9A75-8B8FD044011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dirty="0">
              <a:solidFill>
                <a:schemeClr val="bg1"/>
              </a:solidFill>
            </a:rPr>
            <a:t>Point of difference</a:t>
          </a:r>
          <a:endParaRPr lang="en-US" dirty="0">
            <a:solidFill>
              <a:schemeClr val="bg1"/>
            </a:solidFill>
          </a:endParaRPr>
        </a:p>
      </dgm:t>
    </dgm:pt>
    <dgm:pt modelId="{861CDD39-FC1B-41D5-8714-B374EE43A48A}" type="parTrans" cxnId="{BF0F9E39-4D71-4529-ADA4-0E6B580C64F8}">
      <dgm:prSet/>
      <dgm:spPr/>
      <dgm:t>
        <a:bodyPr/>
        <a:lstStyle/>
        <a:p>
          <a:endParaRPr lang="en-US"/>
        </a:p>
      </dgm:t>
    </dgm:pt>
    <dgm:pt modelId="{9F5ACCDC-B98B-4323-AFC9-72EEBE198316}" type="sibTrans" cxnId="{BF0F9E39-4D71-4529-ADA4-0E6B580C64F8}">
      <dgm:prSet/>
      <dgm:spPr/>
      <dgm:t>
        <a:bodyPr/>
        <a:lstStyle/>
        <a:p>
          <a:endParaRPr lang="en-US"/>
        </a:p>
      </dgm:t>
    </dgm:pt>
    <dgm:pt modelId="{B86A3F82-F3BF-42C3-8F20-94CAEC82C43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dirty="0">
              <a:solidFill>
                <a:schemeClr val="bg1"/>
              </a:solidFill>
            </a:rPr>
            <a:t>Market your podcast </a:t>
          </a:r>
          <a:endParaRPr lang="en-US" dirty="0">
            <a:solidFill>
              <a:schemeClr val="bg1"/>
            </a:solidFill>
          </a:endParaRPr>
        </a:p>
      </dgm:t>
    </dgm:pt>
    <dgm:pt modelId="{FCAE3790-6551-4E33-A07B-5AF65C101498}" type="parTrans" cxnId="{C8B64689-C78B-496C-88CA-406DCF277A3B}">
      <dgm:prSet/>
      <dgm:spPr/>
      <dgm:t>
        <a:bodyPr/>
        <a:lstStyle/>
        <a:p>
          <a:endParaRPr lang="en-US"/>
        </a:p>
      </dgm:t>
    </dgm:pt>
    <dgm:pt modelId="{3B3DE7E9-53E5-46B1-96F1-415D6225DA4D}" type="sibTrans" cxnId="{C8B64689-C78B-496C-88CA-406DCF277A3B}">
      <dgm:prSet/>
      <dgm:spPr/>
      <dgm:t>
        <a:bodyPr/>
        <a:lstStyle/>
        <a:p>
          <a:endParaRPr lang="en-US"/>
        </a:p>
      </dgm:t>
    </dgm:pt>
    <dgm:pt modelId="{F110704D-E3A1-4949-94C0-F793D091D87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dirty="0">
              <a:solidFill>
                <a:schemeClr val="bg1"/>
              </a:solidFill>
            </a:rPr>
            <a:t>Create a strategy and budget (can be $0)</a:t>
          </a:r>
          <a:endParaRPr lang="en-US" dirty="0">
            <a:solidFill>
              <a:schemeClr val="bg1"/>
            </a:solidFill>
          </a:endParaRPr>
        </a:p>
      </dgm:t>
    </dgm:pt>
    <dgm:pt modelId="{D54A5AED-DD72-4025-B4D6-CE4CF4D679FB}" type="parTrans" cxnId="{BF87D1D6-F34B-4364-98F3-6889E2A84343}">
      <dgm:prSet/>
      <dgm:spPr/>
      <dgm:t>
        <a:bodyPr/>
        <a:lstStyle/>
        <a:p>
          <a:endParaRPr lang="en-US"/>
        </a:p>
      </dgm:t>
    </dgm:pt>
    <dgm:pt modelId="{C6062EE3-03C7-4390-ADA8-C28A8E0B5079}" type="sibTrans" cxnId="{BF87D1D6-F34B-4364-98F3-6889E2A84343}">
      <dgm:prSet/>
      <dgm:spPr/>
      <dgm:t>
        <a:bodyPr/>
        <a:lstStyle/>
        <a:p>
          <a:endParaRPr lang="en-US"/>
        </a:p>
      </dgm:t>
    </dgm:pt>
    <dgm:pt modelId="{7E26FEFF-010D-48FE-B801-BD873480362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dirty="0">
              <a:solidFill>
                <a:schemeClr val="bg1"/>
              </a:solidFill>
            </a:rPr>
            <a:t>Look, feel, vibe, tone of your podcast - this should be in your imagery, brand of your podcast</a:t>
          </a:r>
          <a:endParaRPr lang="en-US" dirty="0">
            <a:solidFill>
              <a:schemeClr val="bg1"/>
            </a:solidFill>
          </a:endParaRPr>
        </a:p>
      </dgm:t>
    </dgm:pt>
    <dgm:pt modelId="{BDBBA3B5-505F-47BA-85E8-B91490BDD41C}" type="parTrans" cxnId="{DCCC69B7-0676-4A14-AC00-B075CDA2CF5E}">
      <dgm:prSet/>
      <dgm:spPr/>
      <dgm:t>
        <a:bodyPr/>
        <a:lstStyle/>
        <a:p>
          <a:endParaRPr lang="en-US"/>
        </a:p>
      </dgm:t>
    </dgm:pt>
    <dgm:pt modelId="{78845336-B834-4063-A1B3-3CCF5C6E3BF0}" type="sibTrans" cxnId="{DCCC69B7-0676-4A14-AC00-B075CDA2CF5E}">
      <dgm:prSet/>
      <dgm:spPr/>
      <dgm:t>
        <a:bodyPr/>
        <a:lstStyle/>
        <a:p>
          <a:endParaRPr lang="en-US"/>
        </a:p>
      </dgm:t>
    </dgm:pt>
    <dgm:pt modelId="{E4FD3A22-3B87-4E27-8AC0-63D82AE8083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dirty="0">
              <a:solidFill>
                <a:schemeClr val="bg1"/>
              </a:solidFill>
            </a:rPr>
            <a:t>Who is your audience?</a:t>
          </a:r>
          <a:endParaRPr lang="en-US" dirty="0">
            <a:solidFill>
              <a:schemeClr val="bg1"/>
            </a:solidFill>
          </a:endParaRPr>
        </a:p>
      </dgm:t>
    </dgm:pt>
    <dgm:pt modelId="{0C0C35A7-3FEF-452E-80DD-17874A850AD3}" type="parTrans" cxnId="{B1FFCA73-590B-4002-952F-B06892A78EFB}">
      <dgm:prSet/>
      <dgm:spPr/>
      <dgm:t>
        <a:bodyPr/>
        <a:lstStyle/>
        <a:p>
          <a:endParaRPr lang="en-US"/>
        </a:p>
      </dgm:t>
    </dgm:pt>
    <dgm:pt modelId="{36A91C11-2E36-41A8-9093-185E1EE46BA2}" type="sibTrans" cxnId="{B1FFCA73-590B-4002-952F-B06892A78EFB}">
      <dgm:prSet/>
      <dgm:spPr/>
      <dgm:t>
        <a:bodyPr/>
        <a:lstStyle/>
        <a:p>
          <a:endParaRPr lang="en-US"/>
        </a:p>
      </dgm:t>
    </dgm:pt>
    <dgm:pt modelId="{84FBD5B4-4C0B-4A06-B080-8D460C37BCD3}" type="pres">
      <dgm:prSet presAssocID="{C221694C-437B-4DF6-BBB4-59AA6D11E861}" presName="root" presStyleCnt="0">
        <dgm:presLayoutVars>
          <dgm:dir/>
          <dgm:resizeHandles val="exact"/>
        </dgm:presLayoutVars>
      </dgm:prSet>
      <dgm:spPr/>
    </dgm:pt>
    <dgm:pt modelId="{D80A6EC9-0B54-4AAA-B451-F7C604471FAE}" type="pres">
      <dgm:prSet presAssocID="{27B75394-F7FE-47D5-86AE-C7D72BAB1550}" presName="compNode" presStyleCnt="0"/>
      <dgm:spPr/>
    </dgm:pt>
    <dgm:pt modelId="{7E8FC4F2-2AD3-4339-A936-80EBFC642A9C}" type="pres">
      <dgm:prSet presAssocID="{27B75394-F7FE-47D5-86AE-C7D72BAB1550}" presName="iconBgRect" presStyleLbl="bgShp" presStyleIdx="0" presStyleCnt="8"/>
      <dgm:spPr/>
    </dgm:pt>
    <dgm:pt modelId="{2B08D9F4-3CFD-4A2C-ACA1-4FF015677B95}" type="pres">
      <dgm:prSet presAssocID="{27B75394-F7FE-47D5-86AE-C7D72BAB1550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B0546C41-4F6A-4BBB-BB14-8FD934A056DF}" type="pres">
      <dgm:prSet presAssocID="{27B75394-F7FE-47D5-86AE-C7D72BAB1550}" presName="spaceRect" presStyleCnt="0"/>
      <dgm:spPr/>
    </dgm:pt>
    <dgm:pt modelId="{8F54B997-A63E-4A56-8EBC-05A04C74842F}" type="pres">
      <dgm:prSet presAssocID="{27B75394-F7FE-47D5-86AE-C7D72BAB1550}" presName="textRect" presStyleLbl="revTx" presStyleIdx="0" presStyleCnt="8">
        <dgm:presLayoutVars>
          <dgm:chMax val="1"/>
          <dgm:chPref val="1"/>
        </dgm:presLayoutVars>
      </dgm:prSet>
      <dgm:spPr/>
    </dgm:pt>
    <dgm:pt modelId="{274F19DA-88CE-45C6-8FF5-A93323B745A4}" type="pres">
      <dgm:prSet presAssocID="{34C218E6-577D-40E3-96F9-71B4AE330B35}" presName="sibTrans" presStyleCnt="0"/>
      <dgm:spPr/>
    </dgm:pt>
    <dgm:pt modelId="{7B14D24D-E6FC-411A-B50B-D47B7F939EC7}" type="pres">
      <dgm:prSet presAssocID="{D2FA1DD0-62B6-4528-B355-DAC0CFB325F5}" presName="compNode" presStyleCnt="0"/>
      <dgm:spPr/>
    </dgm:pt>
    <dgm:pt modelId="{834C2DCB-0339-4586-9A20-6F51B1767CB3}" type="pres">
      <dgm:prSet presAssocID="{D2FA1DD0-62B6-4528-B355-DAC0CFB325F5}" presName="iconBgRect" presStyleLbl="bgShp" presStyleIdx="1" presStyleCnt="8"/>
      <dgm:spPr/>
    </dgm:pt>
    <dgm:pt modelId="{505CEBC1-391F-4174-9FF1-02BC8807A1B3}" type="pres">
      <dgm:prSet presAssocID="{D2FA1DD0-62B6-4528-B355-DAC0CFB325F5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3FCCD20A-FE68-42CE-B850-3400797AB11A}" type="pres">
      <dgm:prSet presAssocID="{D2FA1DD0-62B6-4528-B355-DAC0CFB325F5}" presName="spaceRect" presStyleCnt="0"/>
      <dgm:spPr/>
    </dgm:pt>
    <dgm:pt modelId="{00DA8273-9E16-4DB9-997B-03BFEA42F082}" type="pres">
      <dgm:prSet presAssocID="{D2FA1DD0-62B6-4528-B355-DAC0CFB325F5}" presName="textRect" presStyleLbl="revTx" presStyleIdx="1" presStyleCnt="8">
        <dgm:presLayoutVars>
          <dgm:chMax val="1"/>
          <dgm:chPref val="1"/>
        </dgm:presLayoutVars>
      </dgm:prSet>
      <dgm:spPr/>
    </dgm:pt>
    <dgm:pt modelId="{44C200C1-E28E-4880-9C36-6D78E7BBE17F}" type="pres">
      <dgm:prSet presAssocID="{E79D9577-FDEA-4660-85A5-A14365CD830D}" presName="sibTrans" presStyleCnt="0"/>
      <dgm:spPr/>
    </dgm:pt>
    <dgm:pt modelId="{1A5F004D-A694-4B16-B35B-BD8717E2BBAC}" type="pres">
      <dgm:prSet presAssocID="{4845BC43-5936-4EE7-9F00-7B03C7C39CFD}" presName="compNode" presStyleCnt="0"/>
      <dgm:spPr/>
    </dgm:pt>
    <dgm:pt modelId="{B208E09E-6BE8-49DE-9B41-1AD25B707BD0}" type="pres">
      <dgm:prSet presAssocID="{4845BC43-5936-4EE7-9F00-7B03C7C39CFD}" presName="iconBgRect" presStyleLbl="bgShp" presStyleIdx="2" presStyleCnt="8"/>
      <dgm:spPr/>
    </dgm:pt>
    <dgm:pt modelId="{F79DE3BD-1E04-4817-ADCA-C58DA762CA95}" type="pres">
      <dgm:prSet presAssocID="{4845BC43-5936-4EE7-9F00-7B03C7C39CFD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2C605AC-C0EA-401F-B1A7-29335CDC54EA}" type="pres">
      <dgm:prSet presAssocID="{4845BC43-5936-4EE7-9F00-7B03C7C39CFD}" presName="spaceRect" presStyleCnt="0"/>
      <dgm:spPr/>
    </dgm:pt>
    <dgm:pt modelId="{CAD9F5C0-519C-497F-9EB6-9264020FB733}" type="pres">
      <dgm:prSet presAssocID="{4845BC43-5936-4EE7-9F00-7B03C7C39CFD}" presName="textRect" presStyleLbl="revTx" presStyleIdx="2" presStyleCnt="8">
        <dgm:presLayoutVars>
          <dgm:chMax val="1"/>
          <dgm:chPref val="1"/>
        </dgm:presLayoutVars>
      </dgm:prSet>
      <dgm:spPr/>
    </dgm:pt>
    <dgm:pt modelId="{E5C104C0-5A68-4261-95B6-A069EFA005C0}" type="pres">
      <dgm:prSet presAssocID="{027E5681-0821-40F0-B531-E121C6AF1837}" presName="sibTrans" presStyleCnt="0"/>
      <dgm:spPr/>
    </dgm:pt>
    <dgm:pt modelId="{18A76D94-A561-4691-BDCF-074B8A1A2834}" type="pres">
      <dgm:prSet presAssocID="{3B59C4E6-BD32-41D5-9A75-8B8FD0440115}" presName="compNode" presStyleCnt="0"/>
      <dgm:spPr/>
    </dgm:pt>
    <dgm:pt modelId="{E7EA7B0C-5445-4A96-9076-DED47B43108E}" type="pres">
      <dgm:prSet presAssocID="{3B59C4E6-BD32-41D5-9A75-8B8FD0440115}" presName="iconBgRect" presStyleLbl="bgShp" presStyleIdx="3" presStyleCnt="8"/>
      <dgm:spPr/>
    </dgm:pt>
    <dgm:pt modelId="{02417B10-5264-411B-91F6-78D91CE538DA}" type="pres">
      <dgm:prSet presAssocID="{3B59C4E6-BD32-41D5-9A75-8B8FD0440115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8C657800-F765-4995-B676-821A5A674EE7}" type="pres">
      <dgm:prSet presAssocID="{3B59C4E6-BD32-41D5-9A75-8B8FD0440115}" presName="spaceRect" presStyleCnt="0"/>
      <dgm:spPr/>
    </dgm:pt>
    <dgm:pt modelId="{03BE4F85-1AF5-45A7-B2F0-BE3E4A5E23DA}" type="pres">
      <dgm:prSet presAssocID="{3B59C4E6-BD32-41D5-9A75-8B8FD0440115}" presName="textRect" presStyleLbl="revTx" presStyleIdx="3" presStyleCnt="8">
        <dgm:presLayoutVars>
          <dgm:chMax val="1"/>
          <dgm:chPref val="1"/>
        </dgm:presLayoutVars>
      </dgm:prSet>
      <dgm:spPr/>
    </dgm:pt>
    <dgm:pt modelId="{B90C9E26-A75F-4189-90C3-FBAC05CA2718}" type="pres">
      <dgm:prSet presAssocID="{9F5ACCDC-B98B-4323-AFC9-72EEBE198316}" presName="sibTrans" presStyleCnt="0"/>
      <dgm:spPr/>
    </dgm:pt>
    <dgm:pt modelId="{BC916097-9167-4D7B-BF6C-7A05FC30DAB3}" type="pres">
      <dgm:prSet presAssocID="{B86A3F82-F3BF-42C3-8F20-94CAEC82C439}" presName="compNode" presStyleCnt="0"/>
      <dgm:spPr/>
    </dgm:pt>
    <dgm:pt modelId="{40BC5F0A-32AC-461B-933C-E91B64AB6278}" type="pres">
      <dgm:prSet presAssocID="{B86A3F82-F3BF-42C3-8F20-94CAEC82C439}" presName="iconBgRect" presStyleLbl="bgShp" presStyleIdx="4" presStyleCnt="8"/>
      <dgm:spPr/>
    </dgm:pt>
    <dgm:pt modelId="{9C018751-205F-445F-A56E-FECCBF361557}" type="pres">
      <dgm:prSet presAssocID="{B86A3F82-F3BF-42C3-8F20-94CAEC82C439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52C0E9EB-D9F5-461A-A3A7-EBF6CE003798}" type="pres">
      <dgm:prSet presAssocID="{B86A3F82-F3BF-42C3-8F20-94CAEC82C439}" presName="spaceRect" presStyleCnt="0"/>
      <dgm:spPr/>
    </dgm:pt>
    <dgm:pt modelId="{2E0F3102-B963-432C-8269-A11B5CDD791A}" type="pres">
      <dgm:prSet presAssocID="{B86A3F82-F3BF-42C3-8F20-94CAEC82C439}" presName="textRect" presStyleLbl="revTx" presStyleIdx="4" presStyleCnt="8">
        <dgm:presLayoutVars>
          <dgm:chMax val="1"/>
          <dgm:chPref val="1"/>
        </dgm:presLayoutVars>
      </dgm:prSet>
      <dgm:spPr/>
    </dgm:pt>
    <dgm:pt modelId="{D486DA4C-1FED-4504-A06D-80467A54A34B}" type="pres">
      <dgm:prSet presAssocID="{3B3DE7E9-53E5-46B1-96F1-415D6225DA4D}" presName="sibTrans" presStyleCnt="0"/>
      <dgm:spPr/>
    </dgm:pt>
    <dgm:pt modelId="{AC71D690-FA60-47CD-8C6F-AB7196F7DD2E}" type="pres">
      <dgm:prSet presAssocID="{F110704D-E3A1-4949-94C0-F793D091D873}" presName="compNode" presStyleCnt="0"/>
      <dgm:spPr/>
    </dgm:pt>
    <dgm:pt modelId="{DCA117EF-CED5-474E-84B3-EAEB8CF4195C}" type="pres">
      <dgm:prSet presAssocID="{F110704D-E3A1-4949-94C0-F793D091D873}" presName="iconBgRect" presStyleLbl="bgShp" presStyleIdx="5" presStyleCnt="8"/>
      <dgm:spPr/>
    </dgm:pt>
    <dgm:pt modelId="{5A069F82-2D3B-47FE-AF06-4ACB711C2076}" type="pres">
      <dgm:prSet presAssocID="{F110704D-E3A1-4949-94C0-F793D091D873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FF5FA3AB-BAE3-438B-875A-88E479AD4834}" type="pres">
      <dgm:prSet presAssocID="{F110704D-E3A1-4949-94C0-F793D091D873}" presName="spaceRect" presStyleCnt="0"/>
      <dgm:spPr/>
    </dgm:pt>
    <dgm:pt modelId="{DCC96D60-5069-4FDD-AFA6-BAEC4054C8C5}" type="pres">
      <dgm:prSet presAssocID="{F110704D-E3A1-4949-94C0-F793D091D873}" presName="textRect" presStyleLbl="revTx" presStyleIdx="5" presStyleCnt="8">
        <dgm:presLayoutVars>
          <dgm:chMax val="1"/>
          <dgm:chPref val="1"/>
        </dgm:presLayoutVars>
      </dgm:prSet>
      <dgm:spPr/>
    </dgm:pt>
    <dgm:pt modelId="{8C261963-F5D7-4B0E-98DA-A78B95220077}" type="pres">
      <dgm:prSet presAssocID="{C6062EE3-03C7-4390-ADA8-C28A8E0B5079}" presName="sibTrans" presStyleCnt="0"/>
      <dgm:spPr/>
    </dgm:pt>
    <dgm:pt modelId="{4C4FFF0A-6D10-49FE-9E52-3488A7492F65}" type="pres">
      <dgm:prSet presAssocID="{7E26FEFF-010D-48FE-B801-BD873480362A}" presName="compNode" presStyleCnt="0"/>
      <dgm:spPr/>
    </dgm:pt>
    <dgm:pt modelId="{4381211A-09FA-4382-9AEC-91A9AF72038C}" type="pres">
      <dgm:prSet presAssocID="{7E26FEFF-010D-48FE-B801-BD873480362A}" presName="iconBgRect" presStyleLbl="bgShp" presStyleIdx="6" presStyleCnt="8"/>
      <dgm:spPr/>
    </dgm:pt>
    <dgm:pt modelId="{8F5312B0-7EF2-4690-9D1E-B02977318E7F}" type="pres">
      <dgm:prSet presAssocID="{7E26FEFF-010D-48FE-B801-BD873480362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BAC31A10-EE91-44BB-880D-27E16BAB79F1}" type="pres">
      <dgm:prSet presAssocID="{7E26FEFF-010D-48FE-B801-BD873480362A}" presName="spaceRect" presStyleCnt="0"/>
      <dgm:spPr/>
    </dgm:pt>
    <dgm:pt modelId="{870B2DBE-CB12-4843-9209-5F498D2ED851}" type="pres">
      <dgm:prSet presAssocID="{7E26FEFF-010D-48FE-B801-BD873480362A}" presName="textRect" presStyleLbl="revTx" presStyleIdx="6" presStyleCnt="8">
        <dgm:presLayoutVars>
          <dgm:chMax val="1"/>
          <dgm:chPref val="1"/>
        </dgm:presLayoutVars>
      </dgm:prSet>
      <dgm:spPr/>
    </dgm:pt>
    <dgm:pt modelId="{EF02D929-97F5-4C3C-A643-E57B8D2115F9}" type="pres">
      <dgm:prSet presAssocID="{78845336-B834-4063-A1B3-3CCF5C6E3BF0}" presName="sibTrans" presStyleCnt="0"/>
      <dgm:spPr/>
    </dgm:pt>
    <dgm:pt modelId="{28A7DF2C-27B4-47CD-A0A5-1453CD44A522}" type="pres">
      <dgm:prSet presAssocID="{E4FD3A22-3B87-4E27-8AC0-63D82AE80837}" presName="compNode" presStyleCnt="0"/>
      <dgm:spPr/>
    </dgm:pt>
    <dgm:pt modelId="{D163B10F-9A9D-4920-BBAC-B1DCFE2FD734}" type="pres">
      <dgm:prSet presAssocID="{E4FD3A22-3B87-4E27-8AC0-63D82AE80837}" presName="iconBgRect" presStyleLbl="bgShp" presStyleIdx="7" presStyleCnt="8"/>
      <dgm:spPr/>
    </dgm:pt>
    <dgm:pt modelId="{FF7EF6AD-1A00-4E39-8E1C-4A4109E4542D}" type="pres">
      <dgm:prSet presAssocID="{E4FD3A22-3B87-4E27-8AC0-63D82AE80837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63BA0CB7-70D1-4897-8D52-4760A86EAABC}" type="pres">
      <dgm:prSet presAssocID="{E4FD3A22-3B87-4E27-8AC0-63D82AE80837}" presName="spaceRect" presStyleCnt="0"/>
      <dgm:spPr/>
    </dgm:pt>
    <dgm:pt modelId="{6430531C-F653-404E-B065-810E20B6E20E}" type="pres">
      <dgm:prSet presAssocID="{E4FD3A22-3B87-4E27-8AC0-63D82AE80837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931E2D01-B2BB-495D-B7B8-495A32066513}" type="presOf" srcId="{B86A3F82-F3BF-42C3-8F20-94CAEC82C439}" destId="{2E0F3102-B963-432C-8269-A11B5CDD791A}" srcOrd="0" destOrd="0" presId="urn:microsoft.com/office/officeart/2018/5/layout/IconCircleLabelList"/>
    <dgm:cxn modelId="{36134903-E3B3-47E9-9F09-4A16DD6E4E1D}" type="presOf" srcId="{F110704D-E3A1-4949-94C0-F793D091D873}" destId="{DCC96D60-5069-4FDD-AFA6-BAEC4054C8C5}" srcOrd="0" destOrd="0" presId="urn:microsoft.com/office/officeart/2018/5/layout/IconCircleLabelList"/>
    <dgm:cxn modelId="{31B1A124-58BA-411B-A2AE-1E682A2B52AC}" type="presOf" srcId="{E4FD3A22-3B87-4E27-8AC0-63D82AE80837}" destId="{6430531C-F653-404E-B065-810E20B6E20E}" srcOrd="0" destOrd="0" presId="urn:microsoft.com/office/officeart/2018/5/layout/IconCircleLabelList"/>
    <dgm:cxn modelId="{BF0F9E39-4D71-4529-ADA4-0E6B580C64F8}" srcId="{C221694C-437B-4DF6-BBB4-59AA6D11E861}" destId="{3B59C4E6-BD32-41D5-9A75-8B8FD0440115}" srcOrd="3" destOrd="0" parTransId="{861CDD39-FC1B-41D5-8714-B374EE43A48A}" sibTransId="{9F5ACCDC-B98B-4323-AFC9-72EEBE198316}"/>
    <dgm:cxn modelId="{BD1F7D5B-9063-4053-A2B2-1E7BD399D306}" type="presOf" srcId="{D2FA1DD0-62B6-4528-B355-DAC0CFB325F5}" destId="{00DA8273-9E16-4DB9-997B-03BFEA42F082}" srcOrd="0" destOrd="0" presId="urn:microsoft.com/office/officeart/2018/5/layout/IconCircleLabelList"/>
    <dgm:cxn modelId="{5D698463-5B3D-440A-89AE-D77A2BF8340C}" type="presOf" srcId="{7E26FEFF-010D-48FE-B801-BD873480362A}" destId="{870B2DBE-CB12-4843-9209-5F498D2ED851}" srcOrd="0" destOrd="0" presId="urn:microsoft.com/office/officeart/2018/5/layout/IconCircleLabelList"/>
    <dgm:cxn modelId="{B1FFCA73-590B-4002-952F-B06892A78EFB}" srcId="{C221694C-437B-4DF6-BBB4-59AA6D11E861}" destId="{E4FD3A22-3B87-4E27-8AC0-63D82AE80837}" srcOrd="7" destOrd="0" parTransId="{0C0C35A7-3FEF-452E-80DD-17874A850AD3}" sibTransId="{36A91C11-2E36-41A8-9093-185E1EE46BA2}"/>
    <dgm:cxn modelId="{8C121E7E-61ED-4B0A-A999-317341AA6E5B}" srcId="{C221694C-437B-4DF6-BBB4-59AA6D11E861}" destId="{27B75394-F7FE-47D5-86AE-C7D72BAB1550}" srcOrd="0" destOrd="0" parTransId="{83139573-F8D9-4BD8-A721-ECF89A0E0311}" sibTransId="{34C218E6-577D-40E3-96F9-71B4AE330B35}"/>
    <dgm:cxn modelId="{C8B64689-C78B-496C-88CA-406DCF277A3B}" srcId="{C221694C-437B-4DF6-BBB4-59AA6D11E861}" destId="{B86A3F82-F3BF-42C3-8F20-94CAEC82C439}" srcOrd="4" destOrd="0" parTransId="{FCAE3790-6551-4E33-A07B-5AF65C101498}" sibTransId="{3B3DE7E9-53E5-46B1-96F1-415D6225DA4D}"/>
    <dgm:cxn modelId="{54B5408A-EBED-4FBC-8349-C3F5CD798C45}" srcId="{C221694C-437B-4DF6-BBB4-59AA6D11E861}" destId="{D2FA1DD0-62B6-4528-B355-DAC0CFB325F5}" srcOrd="1" destOrd="0" parTransId="{95DD7132-3E3C-4C2D-933E-5EDAFF1ABC9C}" sibTransId="{E79D9577-FDEA-4660-85A5-A14365CD830D}"/>
    <dgm:cxn modelId="{4FB5C3A4-1057-4D50-8439-841A576D76D6}" srcId="{C221694C-437B-4DF6-BBB4-59AA6D11E861}" destId="{4845BC43-5936-4EE7-9F00-7B03C7C39CFD}" srcOrd="2" destOrd="0" parTransId="{BCA60F89-20C7-46A9-8269-6AA625139D6F}" sibTransId="{027E5681-0821-40F0-B531-E121C6AF1837}"/>
    <dgm:cxn modelId="{DCCC69B7-0676-4A14-AC00-B075CDA2CF5E}" srcId="{C221694C-437B-4DF6-BBB4-59AA6D11E861}" destId="{7E26FEFF-010D-48FE-B801-BD873480362A}" srcOrd="6" destOrd="0" parTransId="{BDBBA3B5-505F-47BA-85E8-B91490BDD41C}" sibTransId="{78845336-B834-4063-A1B3-3CCF5C6E3BF0}"/>
    <dgm:cxn modelId="{BF87D1D6-F34B-4364-98F3-6889E2A84343}" srcId="{C221694C-437B-4DF6-BBB4-59AA6D11E861}" destId="{F110704D-E3A1-4949-94C0-F793D091D873}" srcOrd="5" destOrd="0" parTransId="{D54A5AED-DD72-4025-B4D6-CE4CF4D679FB}" sibTransId="{C6062EE3-03C7-4390-ADA8-C28A8E0B5079}"/>
    <dgm:cxn modelId="{36FFF9D7-97FD-4B0E-AE8B-A798FDA3A6FF}" type="presOf" srcId="{3B59C4E6-BD32-41D5-9A75-8B8FD0440115}" destId="{03BE4F85-1AF5-45A7-B2F0-BE3E4A5E23DA}" srcOrd="0" destOrd="0" presId="urn:microsoft.com/office/officeart/2018/5/layout/IconCircleLabelList"/>
    <dgm:cxn modelId="{8B73D6D9-F816-4824-A195-4DBCC92AD582}" type="presOf" srcId="{C221694C-437B-4DF6-BBB4-59AA6D11E861}" destId="{84FBD5B4-4C0B-4A06-B080-8D460C37BCD3}" srcOrd="0" destOrd="0" presId="urn:microsoft.com/office/officeart/2018/5/layout/IconCircleLabelList"/>
    <dgm:cxn modelId="{F6D8A3E0-4FA5-489C-B784-3A25F6BBB8D2}" type="presOf" srcId="{27B75394-F7FE-47D5-86AE-C7D72BAB1550}" destId="{8F54B997-A63E-4A56-8EBC-05A04C74842F}" srcOrd="0" destOrd="0" presId="urn:microsoft.com/office/officeart/2018/5/layout/IconCircleLabelList"/>
    <dgm:cxn modelId="{CF74CCFE-2218-4F8A-A04C-DDC2CDC7BFFE}" type="presOf" srcId="{4845BC43-5936-4EE7-9F00-7B03C7C39CFD}" destId="{CAD9F5C0-519C-497F-9EB6-9264020FB733}" srcOrd="0" destOrd="0" presId="urn:microsoft.com/office/officeart/2018/5/layout/IconCircleLabelList"/>
    <dgm:cxn modelId="{31F08DDF-1319-4457-8168-0FC4B9DAAE37}" type="presParOf" srcId="{84FBD5B4-4C0B-4A06-B080-8D460C37BCD3}" destId="{D80A6EC9-0B54-4AAA-B451-F7C604471FAE}" srcOrd="0" destOrd="0" presId="urn:microsoft.com/office/officeart/2018/5/layout/IconCircleLabelList"/>
    <dgm:cxn modelId="{9A9D9FE1-746C-4A74-8581-FC4BAC945CAE}" type="presParOf" srcId="{D80A6EC9-0B54-4AAA-B451-F7C604471FAE}" destId="{7E8FC4F2-2AD3-4339-A936-80EBFC642A9C}" srcOrd="0" destOrd="0" presId="urn:microsoft.com/office/officeart/2018/5/layout/IconCircleLabelList"/>
    <dgm:cxn modelId="{82F7D547-AA04-49CE-80D7-54B06F908410}" type="presParOf" srcId="{D80A6EC9-0B54-4AAA-B451-F7C604471FAE}" destId="{2B08D9F4-3CFD-4A2C-ACA1-4FF015677B95}" srcOrd="1" destOrd="0" presId="urn:microsoft.com/office/officeart/2018/5/layout/IconCircleLabelList"/>
    <dgm:cxn modelId="{DA1A797A-0CC0-44A6-9879-AE0FE310AE0F}" type="presParOf" srcId="{D80A6EC9-0B54-4AAA-B451-F7C604471FAE}" destId="{B0546C41-4F6A-4BBB-BB14-8FD934A056DF}" srcOrd="2" destOrd="0" presId="urn:microsoft.com/office/officeart/2018/5/layout/IconCircleLabelList"/>
    <dgm:cxn modelId="{610F1E67-2C3A-4C77-AA1C-7579A022780C}" type="presParOf" srcId="{D80A6EC9-0B54-4AAA-B451-F7C604471FAE}" destId="{8F54B997-A63E-4A56-8EBC-05A04C74842F}" srcOrd="3" destOrd="0" presId="urn:microsoft.com/office/officeart/2018/5/layout/IconCircleLabelList"/>
    <dgm:cxn modelId="{DBE0B14B-EDAA-49F3-A6C9-4480EA8CB55B}" type="presParOf" srcId="{84FBD5B4-4C0B-4A06-B080-8D460C37BCD3}" destId="{274F19DA-88CE-45C6-8FF5-A93323B745A4}" srcOrd="1" destOrd="0" presId="urn:microsoft.com/office/officeart/2018/5/layout/IconCircleLabelList"/>
    <dgm:cxn modelId="{DA1FA881-94A3-4626-9B5B-9317BDA2E68A}" type="presParOf" srcId="{84FBD5B4-4C0B-4A06-B080-8D460C37BCD3}" destId="{7B14D24D-E6FC-411A-B50B-D47B7F939EC7}" srcOrd="2" destOrd="0" presId="urn:microsoft.com/office/officeart/2018/5/layout/IconCircleLabelList"/>
    <dgm:cxn modelId="{81E57DCD-D208-4AA4-BD6A-C2020B7283C5}" type="presParOf" srcId="{7B14D24D-E6FC-411A-B50B-D47B7F939EC7}" destId="{834C2DCB-0339-4586-9A20-6F51B1767CB3}" srcOrd="0" destOrd="0" presId="urn:microsoft.com/office/officeart/2018/5/layout/IconCircleLabelList"/>
    <dgm:cxn modelId="{04BFEB71-7231-41C6-A66C-BFBA45022FF5}" type="presParOf" srcId="{7B14D24D-E6FC-411A-B50B-D47B7F939EC7}" destId="{505CEBC1-391F-4174-9FF1-02BC8807A1B3}" srcOrd="1" destOrd="0" presId="urn:microsoft.com/office/officeart/2018/5/layout/IconCircleLabelList"/>
    <dgm:cxn modelId="{8C4B61BC-226F-4106-A9D1-42D0D8EC0127}" type="presParOf" srcId="{7B14D24D-E6FC-411A-B50B-D47B7F939EC7}" destId="{3FCCD20A-FE68-42CE-B850-3400797AB11A}" srcOrd="2" destOrd="0" presId="urn:microsoft.com/office/officeart/2018/5/layout/IconCircleLabelList"/>
    <dgm:cxn modelId="{6AC13B63-3303-40C4-AB23-3FB8C27F8C52}" type="presParOf" srcId="{7B14D24D-E6FC-411A-B50B-D47B7F939EC7}" destId="{00DA8273-9E16-4DB9-997B-03BFEA42F082}" srcOrd="3" destOrd="0" presId="urn:microsoft.com/office/officeart/2018/5/layout/IconCircleLabelList"/>
    <dgm:cxn modelId="{336EEFBE-FD6E-4343-A35D-1CA82F902BB1}" type="presParOf" srcId="{84FBD5B4-4C0B-4A06-B080-8D460C37BCD3}" destId="{44C200C1-E28E-4880-9C36-6D78E7BBE17F}" srcOrd="3" destOrd="0" presId="urn:microsoft.com/office/officeart/2018/5/layout/IconCircleLabelList"/>
    <dgm:cxn modelId="{E5CB2077-D748-4BEB-85A9-4D82A5637B14}" type="presParOf" srcId="{84FBD5B4-4C0B-4A06-B080-8D460C37BCD3}" destId="{1A5F004D-A694-4B16-B35B-BD8717E2BBAC}" srcOrd="4" destOrd="0" presId="urn:microsoft.com/office/officeart/2018/5/layout/IconCircleLabelList"/>
    <dgm:cxn modelId="{90D43E47-543C-41A7-88B0-A35936BF49DA}" type="presParOf" srcId="{1A5F004D-A694-4B16-B35B-BD8717E2BBAC}" destId="{B208E09E-6BE8-49DE-9B41-1AD25B707BD0}" srcOrd="0" destOrd="0" presId="urn:microsoft.com/office/officeart/2018/5/layout/IconCircleLabelList"/>
    <dgm:cxn modelId="{6786E901-3CBA-49D4-8651-661C39350878}" type="presParOf" srcId="{1A5F004D-A694-4B16-B35B-BD8717E2BBAC}" destId="{F79DE3BD-1E04-4817-ADCA-C58DA762CA95}" srcOrd="1" destOrd="0" presId="urn:microsoft.com/office/officeart/2018/5/layout/IconCircleLabelList"/>
    <dgm:cxn modelId="{0198C007-3039-49E6-A2E4-07856EBBE764}" type="presParOf" srcId="{1A5F004D-A694-4B16-B35B-BD8717E2BBAC}" destId="{32C605AC-C0EA-401F-B1A7-29335CDC54EA}" srcOrd="2" destOrd="0" presId="urn:microsoft.com/office/officeart/2018/5/layout/IconCircleLabelList"/>
    <dgm:cxn modelId="{3EBE5DAA-2841-40D6-BDB0-7CFBCEF89F1F}" type="presParOf" srcId="{1A5F004D-A694-4B16-B35B-BD8717E2BBAC}" destId="{CAD9F5C0-519C-497F-9EB6-9264020FB733}" srcOrd="3" destOrd="0" presId="urn:microsoft.com/office/officeart/2018/5/layout/IconCircleLabelList"/>
    <dgm:cxn modelId="{58DE8A97-1114-4DF0-8F6F-2DAD42D025CA}" type="presParOf" srcId="{84FBD5B4-4C0B-4A06-B080-8D460C37BCD3}" destId="{E5C104C0-5A68-4261-95B6-A069EFA005C0}" srcOrd="5" destOrd="0" presId="urn:microsoft.com/office/officeart/2018/5/layout/IconCircleLabelList"/>
    <dgm:cxn modelId="{516572CE-3F78-43EE-8E35-2958840B0E53}" type="presParOf" srcId="{84FBD5B4-4C0B-4A06-B080-8D460C37BCD3}" destId="{18A76D94-A561-4691-BDCF-074B8A1A2834}" srcOrd="6" destOrd="0" presId="urn:microsoft.com/office/officeart/2018/5/layout/IconCircleLabelList"/>
    <dgm:cxn modelId="{3195975D-4219-4D36-B3CF-82C926444412}" type="presParOf" srcId="{18A76D94-A561-4691-BDCF-074B8A1A2834}" destId="{E7EA7B0C-5445-4A96-9076-DED47B43108E}" srcOrd="0" destOrd="0" presId="urn:microsoft.com/office/officeart/2018/5/layout/IconCircleLabelList"/>
    <dgm:cxn modelId="{43A97FFF-05D4-4C32-8960-4A5293BF90DF}" type="presParOf" srcId="{18A76D94-A561-4691-BDCF-074B8A1A2834}" destId="{02417B10-5264-411B-91F6-78D91CE538DA}" srcOrd="1" destOrd="0" presId="urn:microsoft.com/office/officeart/2018/5/layout/IconCircleLabelList"/>
    <dgm:cxn modelId="{6F38830E-4243-4EBF-A3DB-153C5845F3E2}" type="presParOf" srcId="{18A76D94-A561-4691-BDCF-074B8A1A2834}" destId="{8C657800-F765-4995-B676-821A5A674EE7}" srcOrd="2" destOrd="0" presId="urn:microsoft.com/office/officeart/2018/5/layout/IconCircleLabelList"/>
    <dgm:cxn modelId="{755602FA-E7DD-4966-A48B-D4BE3F866447}" type="presParOf" srcId="{18A76D94-A561-4691-BDCF-074B8A1A2834}" destId="{03BE4F85-1AF5-45A7-B2F0-BE3E4A5E23DA}" srcOrd="3" destOrd="0" presId="urn:microsoft.com/office/officeart/2018/5/layout/IconCircleLabelList"/>
    <dgm:cxn modelId="{599D30F1-A542-4C42-AB8E-80B733C87D89}" type="presParOf" srcId="{84FBD5B4-4C0B-4A06-B080-8D460C37BCD3}" destId="{B90C9E26-A75F-4189-90C3-FBAC05CA2718}" srcOrd="7" destOrd="0" presId="urn:microsoft.com/office/officeart/2018/5/layout/IconCircleLabelList"/>
    <dgm:cxn modelId="{BD90D95A-CE0B-4905-9D3B-ECA606933A21}" type="presParOf" srcId="{84FBD5B4-4C0B-4A06-B080-8D460C37BCD3}" destId="{BC916097-9167-4D7B-BF6C-7A05FC30DAB3}" srcOrd="8" destOrd="0" presId="urn:microsoft.com/office/officeart/2018/5/layout/IconCircleLabelList"/>
    <dgm:cxn modelId="{773EF371-40A5-4C06-B28A-CFE55F936CAD}" type="presParOf" srcId="{BC916097-9167-4D7B-BF6C-7A05FC30DAB3}" destId="{40BC5F0A-32AC-461B-933C-E91B64AB6278}" srcOrd="0" destOrd="0" presId="urn:microsoft.com/office/officeart/2018/5/layout/IconCircleLabelList"/>
    <dgm:cxn modelId="{F457ED09-5EDC-4DB5-92F6-FE7312928BF4}" type="presParOf" srcId="{BC916097-9167-4D7B-BF6C-7A05FC30DAB3}" destId="{9C018751-205F-445F-A56E-FECCBF361557}" srcOrd="1" destOrd="0" presId="urn:microsoft.com/office/officeart/2018/5/layout/IconCircleLabelList"/>
    <dgm:cxn modelId="{643CCC0D-2A65-458F-9266-1197CE067414}" type="presParOf" srcId="{BC916097-9167-4D7B-BF6C-7A05FC30DAB3}" destId="{52C0E9EB-D9F5-461A-A3A7-EBF6CE003798}" srcOrd="2" destOrd="0" presId="urn:microsoft.com/office/officeart/2018/5/layout/IconCircleLabelList"/>
    <dgm:cxn modelId="{7A31FE56-7159-4E30-A41E-D259F93E2935}" type="presParOf" srcId="{BC916097-9167-4D7B-BF6C-7A05FC30DAB3}" destId="{2E0F3102-B963-432C-8269-A11B5CDD791A}" srcOrd="3" destOrd="0" presId="urn:microsoft.com/office/officeart/2018/5/layout/IconCircleLabelList"/>
    <dgm:cxn modelId="{9970E24B-119D-4C14-A3A1-253475A7431B}" type="presParOf" srcId="{84FBD5B4-4C0B-4A06-B080-8D460C37BCD3}" destId="{D486DA4C-1FED-4504-A06D-80467A54A34B}" srcOrd="9" destOrd="0" presId="urn:microsoft.com/office/officeart/2018/5/layout/IconCircleLabelList"/>
    <dgm:cxn modelId="{B5AD1BC1-7FFD-4901-9F50-321D59A3C35A}" type="presParOf" srcId="{84FBD5B4-4C0B-4A06-B080-8D460C37BCD3}" destId="{AC71D690-FA60-47CD-8C6F-AB7196F7DD2E}" srcOrd="10" destOrd="0" presId="urn:microsoft.com/office/officeart/2018/5/layout/IconCircleLabelList"/>
    <dgm:cxn modelId="{253C03FD-52BB-4678-BD47-9D55BB55FE1A}" type="presParOf" srcId="{AC71D690-FA60-47CD-8C6F-AB7196F7DD2E}" destId="{DCA117EF-CED5-474E-84B3-EAEB8CF4195C}" srcOrd="0" destOrd="0" presId="urn:microsoft.com/office/officeart/2018/5/layout/IconCircleLabelList"/>
    <dgm:cxn modelId="{A29EDFAE-9AFE-4006-A561-05E17A068A54}" type="presParOf" srcId="{AC71D690-FA60-47CD-8C6F-AB7196F7DD2E}" destId="{5A069F82-2D3B-47FE-AF06-4ACB711C2076}" srcOrd="1" destOrd="0" presId="urn:microsoft.com/office/officeart/2018/5/layout/IconCircleLabelList"/>
    <dgm:cxn modelId="{BD5AD95C-D6CB-4665-A62C-51B4A68BF833}" type="presParOf" srcId="{AC71D690-FA60-47CD-8C6F-AB7196F7DD2E}" destId="{FF5FA3AB-BAE3-438B-875A-88E479AD4834}" srcOrd="2" destOrd="0" presId="urn:microsoft.com/office/officeart/2018/5/layout/IconCircleLabelList"/>
    <dgm:cxn modelId="{7648AB43-C9EE-41C5-8B61-4A8CB45C9420}" type="presParOf" srcId="{AC71D690-FA60-47CD-8C6F-AB7196F7DD2E}" destId="{DCC96D60-5069-4FDD-AFA6-BAEC4054C8C5}" srcOrd="3" destOrd="0" presId="urn:microsoft.com/office/officeart/2018/5/layout/IconCircleLabelList"/>
    <dgm:cxn modelId="{CB07EDAF-5FD3-4F21-900A-0D8B2B245739}" type="presParOf" srcId="{84FBD5B4-4C0B-4A06-B080-8D460C37BCD3}" destId="{8C261963-F5D7-4B0E-98DA-A78B95220077}" srcOrd="11" destOrd="0" presId="urn:microsoft.com/office/officeart/2018/5/layout/IconCircleLabelList"/>
    <dgm:cxn modelId="{FE99A934-DCBF-4E54-9EA7-09AC27BA9AA3}" type="presParOf" srcId="{84FBD5B4-4C0B-4A06-B080-8D460C37BCD3}" destId="{4C4FFF0A-6D10-49FE-9E52-3488A7492F65}" srcOrd="12" destOrd="0" presId="urn:microsoft.com/office/officeart/2018/5/layout/IconCircleLabelList"/>
    <dgm:cxn modelId="{174D4C86-E515-4590-8BAF-533FEF8097F7}" type="presParOf" srcId="{4C4FFF0A-6D10-49FE-9E52-3488A7492F65}" destId="{4381211A-09FA-4382-9AEC-91A9AF72038C}" srcOrd="0" destOrd="0" presId="urn:microsoft.com/office/officeart/2018/5/layout/IconCircleLabelList"/>
    <dgm:cxn modelId="{B067D18C-C200-499A-9E54-498F46D0FE13}" type="presParOf" srcId="{4C4FFF0A-6D10-49FE-9E52-3488A7492F65}" destId="{8F5312B0-7EF2-4690-9D1E-B02977318E7F}" srcOrd="1" destOrd="0" presId="urn:microsoft.com/office/officeart/2018/5/layout/IconCircleLabelList"/>
    <dgm:cxn modelId="{44C4BE6B-2FEA-4B17-B29A-864772D973BC}" type="presParOf" srcId="{4C4FFF0A-6D10-49FE-9E52-3488A7492F65}" destId="{BAC31A10-EE91-44BB-880D-27E16BAB79F1}" srcOrd="2" destOrd="0" presId="urn:microsoft.com/office/officeart/2018/5/layout/IconCircleLabelList"/>
    <dgm:cxn modelId="{45B12CF1-B2A2-40FD-9FBB-4E39B45AE5BB}" type="presParOf" srcId="{4C4FFF0A-6D10-49FE-9E52-3488A7492F65}" destId="{870B2DBE-CB12-4843-9209-5F498D2ED851}" srcOrd="3" destOrd="0" presId="urn:microsoft.com/office/officeart/2018/5/layout/IconCircleLabelList"/>
    <dgm:cxn modelId="{9684B746-7D04-426A-9A0D-031CBAC8B9BB}" type="presParOf" srcId="{84FBD5B4-4C0B-4A06-B080-8D460C37BCD3}" destId="{EF02D929-97F5-4C3C-A643-E57B8D2115F9}" srcOrd="13" destOrd="0" presId="urn:microsoft.com/office/officeart/2018/5/layout/IconCircleLabelList"/>
    <dgm:cxn modelId="{7586EF9E-3C1B-4243-A1E2-9C4B1E53978B}" type="presParOf" srcId="{84FBD5B4-4C0B-4A06-B080-8D460C37BCD3}" destId="{28A7DF2C-27B4-47CD-A0A5-1453CD44A522}" srcOrd="14" destOrd="0" presId="urn:microsoft.com/office/officeart/2018/5/layout/IconCircleLabelList"/>
    <dgm:cxn modelId="{81E95952-43FA-4F3D-9E27-8A311ADC69DE}" type="presParOf" srcId="{28A7DF2C-27B4-47CD-A0A5-1453CD44A522}" destId="{D163B10F-9A9D-4920-BBAC-B1DCFE2FD734}" srcOrd="0" destOrd="0" presId="urn:microsoft.com/office/officeart/2018/5/layout/IconCircleLabelList"/>
    <dgm:cxn modelId="{CA9E0F33-C623-4F82-A354-EAEEB12688B2}" type="presParOf" srcId="{28A7DF2C-27B4-47CD-A0A5-1453CD44A522}" destId="{FF7EF6AD-1A00-4E39-8E1C-4A4109E4542D}" srcOrd="1" destOrd="0" presId="urn:microsoft.com/office/officeart/2018/5/layout/IconCircleLabelList"/>
    <dgm:cxn modelId="{2E61B08A-B711-4C12-A427-AE5C5E1BD468}" type="presParOf" srcId="{28A7DF2C-27B4-47CD-A0A5-1453CD44A522}" destId="{63BA0CB7-70D1-4897-8D52-4760A86EAABC}" srcOrd="2" destOrd="0" presId="urn:microsoft.com/office/officeart/2018/5/layout/IconCircleLabelList"/>
    <dgm:cxn modelId="{832B55D8-D095-4DD0-8460-F1699964C5F6}" type="presParOf" srcId="{28A7DF2C-27B4-47CD-A0A5-1453CD44A522}" destId="{6430531C-F653-404E-B065-810E20B6E20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724C92-9696-4300-A538-8A41B1BC118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FC14F7-6671-463A-ACA5-233CF7D8AA42}">
      <dgm:prSet/>
      <dgm:spPr/>
      <dgm:t>
        <a:bodyPr/>
        <a:lstStyle/>
        <a:p>
          <a:r>
            <a:rPr lang="en-AU" dirty="0"/>
            <a:t>We liked to chat &gt; so why not press record?</a:t>
          </a:r>
          <a:endParaRPr lang="en-US" dirty="0"/>
        </a:p>
      </dgm:t>
    </dgm:pt>
    <dgm:pt modelId="{7B54D551-AEDE-454D-9EA7-4FC69903230C}" type="parTrans" cxnId="{DC0244B7-28E8-48F0-8671-D0FE8CEDDC5F}">
      <dgm:prSet/>
      <dgm:spPr/>
      <dgm:t>
        <a:bodyPr/>
        <a:lstStyle/>
        <a:p>
          <a:endParaRPr lang="en-US"/>
        </a:p>
      </dgm:t>
    </dgm:pt>
    <dgm:pt modelId="{707BF2D1-E2AF-4D96-978B-6D9F479FA97F}" type="sibTrans" cxnId="{DC0244B7-28E8-48F0-8671-D0FE8CEDDC5F}">
      <dgm:prSet/>
      <dgm:spPr/>
      <dgm:t>
        <a:bodyPr/>
        <a:lstStyle/>
        <a:p>
          <a:endParaRPr lang="en-US" dirty="0"/>
        </a:p>
      </dgm:t>
    </dgm:pt>
    <dgm:pt modelId="{C699F120-F6F2-42DF-B068-CC23A4E57A60}">
      <dgm:prSet/>
      <dgm:spPr/>
      <dgm:t>
        <a:bodyPr/>
        <a:lstStyle/>
        <a:p>
          <a:r>
            <a:rPr lang="en-AU" dirty="0"/>
            <a:t>Our wives said we can chat</a:t>
          </a:r>
          <a:endParaRPr lang="en-US" dirty="0"/>
        </a:p>
      </dgm:t>
    </dgm:pt>
    <dgm:pt modelId="{D761B96E-BD6A-4F62-9D17-90442362FA08}" type="parTrans" cxnId="{3AD0905B-4782-4F48-B393-80B8F09B6D76}">
      <dgm:prSet/>
      <dgm:spPr/>
      <dgm:t>
        <a:bodyPr/>
        <a:lstStyle/>
        <a:p>
          <a:endParaRPr lang="en-US"/>
        </a:p>
      </dgm:t>
    </dgm:pt>
    <dgm:pt modelId="{2661B2C7-C0CB-4B55-A417-9F00EE16A418}" type="sibTrans" cxnId="{3AD0905B-4782-4F48-B393-80B8F09B6D76}">
      <dgm:prSet/>
      <dgm:spPr/>
      <dgm:t>
        <a:bodyPr/>
        <a:lstStyle/>
        <a:p>
          <a:endParaRPr lang="en-US" dirty="0"/>
        </a:p>
      </dgm:t>
    </dgm:pt>
    <dgm:pt modelId="{BDE4AB93-730C-45B3-B791-96C1710F025B}">
      <dgm:prSet/>
      <dgm:spPr/>
      <dgm:t>
        <a:bodyPr/>
        <a:lstStyle/>
        <a:p>
          <a:r>
            <a:rPr lang="en-AU" dirty="0"/>
            <a:t>Mark &gt; filmmaker - expert on film</a:t>
          </a:r>
          <a:endParaRPr lang="en-US" dirty="0"/>
        </a:p>
      </dgm:t>
    </dgm:pt>
    <dgm:pt modelId="{0744BB8F-F0AC-4571-9629-95DF6F647F52}" type="parTrans" cxnId="{33AE01DF-87CA-4532-B11A-29E62F2A7C65}">
      <dgm:prSet/>
      <dgm:spPr/>
      <dgm:t>
        <a:bodyPr/>
        <a:lstStyle/>
        <a:p>
          <a:endParaRPr lang="en-US"/>
        </a:p>
      </dgm:t>
    </dgm:pt>
    <dgm:pt modelId="{03D198F3-8CB5-47F5-9ADF-3F6B2FB12C89}" type="sibTrans" cxnId="{33AE01DF-87CA-4532-B11A-29E62F2A7C65}">
      <dgm:prSet/>
      <dgm:spPr/>
      <dgm:t>
        <a:bodyPr/>
        <a:lstStyle/>
        <a:p>
          <a:endParaRPr lang="en-US" dirty="0"/>
        </a:p>
      </dgm:t>
    </dgm:pt>
    <dgm:pt modelId="{EFB1FDB5-4E7E-4BF3-A1C3-6BA143C6778A}">
      <dgm:prSet/>
      <dgm:spPr/>
      <dgm:t>
        <a:bodyPr/>
        <a:lstStyle/>
        <a:p>
          <a:r>
            <a:rPr lang="en-AU" dirty="0"/>
            <a:t>Surrey &gt; sci-fi author - expert on sci-fi</a:t>
          </a:r>
          <a:endParaRPr lang="en-US" dirty="0"/>
        </a:p>
      </dgm:t>
    </dgm:pt>
    <dgm:pt modelId="{D7DDFF94-7FB2-4CA6-A765-2302938AD6F0}" type="parTrans" cxnId="{29D44ED2-11ED-4AC7-84EF-9EE64DC26991}">
      <dgm:prSet/>
      <dgm:spPr/>
      <dgm:t>
        <a:bodyPr/>
        <a:lstStyle/>
        <a:p>
          <a:endParaRPr lang="en-US"/>
        </a:p>
      </dgm:t>
    </dgm:pt>
    <dgm:pt modelId="{80E5694E-647C-48FB-9AD8-CCE0786BC0F1}" type="sibTrans" cxnId="{29D44ED2-11ED-4AC7-84EF-9EE64DC26991}">
      <dgm:prSet/>
      <dgm:spPr/>
      <dgm:t>
        <a:bodyPr/>
        <a:lstStyle/>
        <a:p>
          <a:endParaRPr lang="en-US" dirty="0"/>
        </a:p>
      </dgm:t>
    </dgm:pt>
    <dgm:pt modelId="{704060C9-3840-4269-8978-B7CAC7C9D33B}">
      <dgm:prSet/>
      <dgm:spPr/>
      <dgm:t>
        <a:bodyPr/>
        <a:lstStyle/>
        <a:p>
          <a:r>
            <a:rPr lang="en-AU" dirty="0"/>
            <a:t>Desire to inspire and encourage filmmakers/ sci-fi writers</a:t>
          </a:r>
          <a:endParaRPr lang="en-US" dirty="0"/>
        </a:p>
      </dgm:t>
    </dgm:pt>
    <dgm:pt modelId="{EC095BE6-26EF-47B8-A1D2-2A82B7A69155}" type="parTrans" cxnId="{B31A5889-6155-4EB6-B599-712A10027E2C}">
      <dgm:prSet/>
      <dgm:spPr/>
      <dgm:t>
        <a:bodyPr/>
        <a:lstStyle/>
        <a:p>
          <a:endParaRPr lang="en-US"/>
        </a:p>
      </dgm:t>
    </dgm:pt>
    <dgm:pt modelId="{F0CBF0C6-4D71-4B65-B713-A38D1E9D2F3F}" type="sibTrans" cxnId="{B31A5889-6155-4EB6-B599-712A10027E2C}">
      <dgm:prSet/>
      <dgm:spPr/>
      <dgm:t>
        <a:bodyPr/>
        <a:lstStyle/>
        <a:p>
          <a:endParaRPr lang="en-US" dirty="0"/>
        </a:p>
      </dgm:t>
    </dgm:pt>
    <dgm:pt modelId="{7D9C308E-368F-432C-9399-BA69B56D6238}">
      <dgm:prSet/>
      <dgm:spPr/>
      <dgm:t>
        <a:bodyPr/>
        <a:lstStyle/>
        <a:p>
          <a:r>
            <a:rPr lang="en-AU" dirty="0"/>
            <a:t>What do you like about podcasts?</a:t>
          </a:r>
          <a:endParaRPr lang="en-US" dirty="0"/>
        </a:p>
      </dgm:t>
    </dgm:pt>
    <dgm:pt modelId="{0427CCCD-9C23-48BE-8E60-B09737B699B3}" type="parTrans" cxnId="{D32CC3B1-EC3E-4430-B533-7FD270E5E2AF}">
      <dgm:prSet/>
      <dgm:spPr/>
      <dgm:t>
        <a:bodyPr/>
        <a:lstStyle/>
        <a:p>
          <a:endParaRPr lang="en-US"/>
        </a:p>
      </dgm:t>
    </dgm:pt>
    <dgm:pt modelId="{AC08A4B9-4DF3-49AC-BF98-19281864AD6B}" type="sibTrans" cxnId="{D32CC3B1-EC3E-4430-B533-7FD270E5E2AF}">
      <dgm:prSet/>
      <dgm:spPr/>
      <dgm:t>
        <a:bodyPr/>
        <a:lstStyle/>
        <a:p>
          <a:endParaRPr lang="en-US"/>
        </a:p>
      </dgm:t>
    </dgm:pt>
    <dgm:pt modelId="{DB715D7D-46DB-BA48-819D-F642312B7177}" type="pres">
      <dgm:prSet presAssocID="{0E724C92-9696-4300-A538-8A41B1BC118F}" presName="Name0" presStyleCnt="0">
        <dgm:presLayoutVars>
          <dgm:dir/>
          <dgm:resizeHandles val="exact"/>
        </dgm:presLayoutVars>
      </dgm:prSet>
      <dgm:spPr/>
    </dgm:pt>
    <dgm:pt modelId="{63EBA182-63D7-0E44-BB10-7B03E8E314BB}" type="pres">
      <dgm:prSet presAssocID="{40FC14F7-6671-463A-ACA5-233CF7D8AA42}" presName="node" presStyleLbl="node1" presStyleIdx="0" presStyleCnt="6">
        <dgm:presLayoutVars>
          <dgm:bulletEnabled val="1"/>
        </dgm:presLayoutVars>
      </dgm:prSet>
      <dgm:spPr/>
    </dgm:pt>
    <dgm:pt modelId="{C3A28634-2755-1E42-8CF0-DCC4262105CE}" type="pres">
      <dgm:prSet presAssocID="{707BF2D1-E2AF-4D96-978B-6D9F479FA97F}" presName="sibTrans" presStyleLbl="sibTrans1D1" presStyleIdx="0" presStyleCnt="5"/>
      <dgm:spPr/>
    </dgm:pt>
    <dgm:pt modelId="{E5994941-BB09-ED40-8987-9E0A405803D9}" type="pres">
      <dgm:prSet presAssocID="{707BF2D1-E2AF-4D96-978B-6D9F479FA97F}" presName="connectorText" presStyleLbl="sibTrans1D1" presStyleIdx="0" presStyleCnt="5"/>
      <dgm:spPr/>
    </dgm:pt>
    <dgm:pt modelId="{7B467DBC-25D5-8944-9A20-E10E9AF454B6}" type="pres">
      <dgm:prSet presAssocID="{C699F120-F6F2-42DF-B068-CC23A4E57A60}" presName="node" presStyleLbl="node1" presStyleIdx="1" presStyleCnt="6">
        <dgm:presLayoutVars>
          <dgm:bulletEnabled val="1"/>
        </dgm:presLayoutVars>
      </dgm:prSet>
      <dgm:spPr/>
    </dgm:pt>
    <dgm:pt modelId="{CA6CBC7F-49A6-2F47-A6F8-E7EAC271A659}" type="pres">
      <dgm:prSet presAssocID="{2661B2C7-C0CB-4B55-A417-9F00EE16A418}" presName="sibTrans" presStyleLbl="sibTrans1D1" presStyleIdx="1" presStyleCnt="5"/>
      <dgm:spPr/>
    </dgm:pt>
    <dgm:pt modelId="{14FEE8DA-3A0D-E14F-AE56-22A8D551DD2A}" type="pres">
      <dgm:prSet presAssocID="{2661B2C7-C0CB-4B55-A417-9F00EE16A418}" presName="connectorText" presStyleLbl="sibTrans1D1" presStyleIdx="1" presStyleCnt="5"/>
      <dgm:spPr/>
    </dgm:pt>
    <dgm:pt modelId="{61183704-9E3B-124A-8511-7D0019AA64BD}" type="pres">
      <dgm:prSet presAssocID="{BDE4AB93-730C-45B3-B791-96C1710F025B}" presName="node" presStyleLbl="node1" presStyleIdx="2" presStyleCnt="6">
        <dgm:presLayoutVars>
          <dgm:bulletEnabled val="1"/>
        </dgm:presLayoutVars>
      </dgm:prSet>
      <dgm:spPr/>
    </dgm:pt>
    <dgm:pt modelId="{E1324865-F5F0-6644-BD78-6C040FE7D6B6}" type="pres">
      <dgm:prSet presAssocID="{03D198F3-8CB5-47F5-9ADF-3F6B2FB12C89}" presName="sibTrans" presStyleLbl="sibTrans1D1" presStyleIdx="2" presStyleCnt="5"/>
      <dgm:spPr/>
    </dgm:pt>
    <dgm:pt modelId="{E256DC5D-7529-C142-BFC2-4151702933D6}" type="pres">
      <dgm:prSet presAssocID="{03D198F3-8CB5-47F5-9ADF-3F6B2FB12C89}" presName="connectorText" presStyleLbl="sibTrans1D1" presStyleIdx="2" presStyleCnt="5"/>
      <dgm:spPr/>
    </dgm:pt>
    <dgm:pt modelId="{5A3B5D36-4BAE-AF45-A917-0F8E8A4A4FDC}" type="pres">
      <dgm:prSet presAssocID="{EFB1FDB5-4E7E-4BF3-A1C3-6BA143C6778A}" presName="node" presStyleLbl="node1" presStyleIdx="3" presStyleCnt="6">
        <dgm:presLayoutVars>
          <dgm:bulletEnabled val="1"/>
        </dgm:presLayoutVars>
      </dgm:prSet>
      <dgm:spPr/>
    </dgm:pt>
    <dgm:pt modelId="{A9FD1A58-E83B-1841-B16A-3FA4EC0BC7DC}" type="pres">
      <dgm:prSet presAssocID="{80E5694E-647C-48FB-9AD8-CCE0786BC0F1}" presName="sibTrans" presStyleLbl="sibTrans1D1" presStyleIdx="3" presStyleCnt="5"/>
      <dgm:spPr/>
    </dgm:pt>
    <dgm:pt modelId="{52B27E40-0A89-1C41-B5B2-DB0AB0B00B7D}" type="pres">
      <dgm:prSet presAssocID="{80E5694E-647C-48FB-9AD8-CCE0786BC0F1}" presName="connectorText" presStyleLbl="sibTrans1D1" presStyleIdx="3" presStyleCnt="5"/>
      <dgm:spPr/>
    </dgm:pt>
    <dgm:pt modelId="{C34114F5-1724-FC45-AED0-2D6A88AAE2BF}" type="pres">
      <dgm:prSet presAssocID="{704060C9-3840-4269-8978-B7CAC7C9D33B}" presName="node" presStyleLbl="node1" presStyleIdx="4" presStyleCnt="6">
        <dgm:presLayoutVars>
          <dgm:bulletEnabled val="1"/>
        </dgm:presLayoutVars>
      </dgm:prSet>
      <dgm:spPr/>
    </dgm:pt>
    <dgm:pt modelId="{CACE9864-98CC-5D4F-A4A4-31FDD6CF15A6}" type="pres">
      <dgm:prSet presAssocID="{F0CBF0C6-4D71-4B65-B713-A38D1E9D2F3F}" presName="sibTrans" presStyleLbl="sibTrans1D1" presStyleIdx="4" presStyleCnt="5"/>
      <dgm:spPr/>
    </dgm:pt>
    <dgm:pt modelId="{22B60497-7F0F-E141-9B46-670C77C0FE8C}" type="pres">
      <dgm:prSet presAssocID="{F0CBF0C6-4D71-4B65-B713-A38D1E9D2F3F}" presName="connectorText" presStyleLbl="sibTrans1D1" presStyleIdx="4" presStyleCnt="5"/>
      <dgm:spPr/>
    </dgm:pt>
    <dgm:pt modelId="{FC87C11C-17C2-9A40-A073-F1E90B4A191A}" type="pres">
      <dgm:prSet presAssocID="{7D9C308E-368F-432C-9399-BA69B56D6238}" presName="node" presStyleLbl="node1" presStyleIdx="5" presStyleCnt="6">
        <dgm:presLayoutVars>
          <dgm:bulletEnabled val="1"/>
        </dgm:presLayoutVars>
      </dgm:prSet>
      <dgm:spPr/>
    </dgm:pt>
  </dgm:ptLst>
  <dgm:cxnLst>
    <dgm:cxn modelId="{43272F01-D511-2340-95C5-EBEE39A69962}" type="presOf" srcId="{2661B2C7-C0CB-4B55-A417-9F00EE16A418}" destId="{14FEE8DA-3A0D-E14F-AE56-22A8D551DD2A}" srcOrd="1" destOrd="0" presId="urn:microsoft.com/office/officeart/2016/7/layout/RepeatingBendingProcessNew"/>
    <dgm:cxn modelId="{E93C8303-3D88-0246-8D5F-633D75F2C162}" type="presOf" srcId="{2661B2C7-C0CB-4B55-A417-9F00EE16A418}" destId="{CA6CBC7F-49A6-2F47-A6F8-E7EAC271A659}" srcOrd="0" destOrd="0" presId="urn:microsoft.com/office/officeart/2016/7/layout/RepeatingBendingProcessNew"/>
    <dgm:cxn modelId="{78239704-AC83-8E4F-83FB-8B9C597742FD}" type="presOf" srcId="{F0CBF0C6-4D71-4B65-B713-A38D1E9D2F3F}" destId="{CACE9864-98CC-5D4F-A4A4-31FDD6CF15A6}" srcOrd="0" destOrd="0" presId="urn:microsoft.com/office/officeart/2016/7/layout/RepeatingBendingProcessNew"/>
    <dgm:cxn modelId="{D6C6A127-3417-E24B-8A68-66720490B9EC}" type="presOf" srcId="{03D198F3-8CB5-47F5-9ADF-3F6B2FB12C89}" destId="{E1324865-F5F0-6644-BD78-6C040FE7D6B6}" srcOrd="0" destOrd="0" presId="urn:microsoft.com/office/officeart/2016/7/layout/RepeatingBendingProcessNew"/>
    <dgm:cxn modelId="{D8A42B33-ACBC-9A44-A071-0DD6EAD857E1}" type="presOf" srcId="{F0CBF0C6-4D71-4B65-B713-A38D1E9D2F3F}" destId="{22B60497-7F0F-E141-9B46-670C77C0FE8C}" srcOrd="1" destOrd="0" presId="urn:microsoft.com/office/officeart/2016/7/layout/RepeatingBendingProcessNew"/>
    <dgm:cxn modelId="{1C45B434-DF77-784E-9BF6-017859F4FAAA}" type="presOf" srcId="{80E5694E-647C-48FB-9AD8-CCE0786BC0F1}" destId="{A9FD1A58-E83B-1841-B16A-3FA4EC0BC7DC}" srcOrd="0" destOrd="0" presId="urn:microsoft.com/office/officeart/2016/7/layout/RepeatingBendingProcessNew"/>
    <dgm:cxn modelId="{25AB3538-8FED-8D49-9BB3-89195B3B5FC6}" type="presOf" srcId="{0E724C92-9696-4300-A538-8A41B1BC118F}" destId="{DB715D7D-46DB-BA48-819D-F642312B7177}" srcOrd="0" destOrd="0" presId="urn:microsoft.com/office/officeart/2016/7/layout/RepeatingBendingProcessNew"/>
    <dgm:cxn modelId="{3C80F53E-1BE6-BE4C-86B9-669499911BD0}" type="presOf" srcId="{03D198F3-8CB5-47F5-9ADF-3F6B2FB12C89}" destId="{E256DC5D-7529-C142-BFC2-4151702933D6}" srcOrd="1" destOrd="0" presId="urn:microsoft.com/office/officeart/2016/7/layout/RepeatingBendingProcessNew"/>
    <dgm:cxn modelId="{435D0659-CBBB-A04D-9A86-52965B69B5CF}" type="presOf" srcId="{BDE4AB93-730C-45B3-B791-96C1710F025B}" destId="{61183704-9E3B-124A-8511-7D0019AA64BD}" srcOrd="0" destOrd="0" presId="urn:microsoft.com/office/officeart/2016/7/layout/RepeatingBendingProcessNew"/>
    <dgm:cxn modelId="{5CD7905A-1C80-AB4C-B084-F1EBCD2DA76E}" type="presOf" srcId="{704060C9-3840-4269-8978-B7CAC7C9D33B}" destId="{C34114F5-1724-FC45-AED0-2D6A88AAE2BF}" srcOrd="0" destOrd="0" presId="urn:microsoft.com/office/officeart/2016/7/layout/RepeatingBendingProcessNew"/>
    <dgm:cxn modelId="{07DFA15A-4FE3-5E4B-9A68-4E0F55867F86}" type="presOf" srcId="{80E5694E-647C-48FB-9AD8-CCE0786BC0F1}" destId="{52B27E40-0A89-1C41-B5B2-DB0AB0B00B7D}" srcOrd="1" destOrd="0" presId="urn:microsoft.com/office/officeart/2016/7/layout/RepeatingBendingProcessNew"/>
    <dgm:cxn modelId="{3AD0905B-4782-4F48-B393-80B8F09B6D76}" srcId="{0E724C92-9696-4300-A538-8A41B1BC118F}" destId="{C699F120-F6F2-42DF-B068-CC23A4E57A60}" srcOrd="1" destOrd="0" parTransId="{D761B96E-BD6A-4F62-9D17-90442362FA08}" sibTransId="{2661B2C7-C0CB-4B55-A417-9F00EE16A418}"/>
    <dgm:cxn modelId="{B31A5889-6155-4EB6-B599-712A10027E2C}" srcId="{0E724C92-9696-4300-A538-8A41B1BC118F}" destId="{704060C9-3840-4269-8978-B7CAC7C9D33B}" srcOrd="4" destOrd="0" parTransId="{EC095BE6-26EF-47B8-A1D2-2A82B7A69155}" sibTransId="{F0CBF0C6-4D71-4B65-B713-A38D1E9D2F3F}"/>
    <dgm:cxn modelId="{15E7A6AC-A63B-D249-A293-CA5A4677A390}" type="presOf" srcId="{7D9C308E-368F-432C-9399-BA69B56D6238}" destId="{FC87C11C-17C2-9A40-A073-F1E90B4A191A}" srcOrd="0" destOrd="0" presId="urn:microsoft.com/office/officeart/2016/7/layout/RepeatingBendingProcessNew"/>
    <dgm:cxn modelId="{A3F618AD-2545-C74F-BF36-FD6C84603D49}" type="presOf" srcId="{EFB1FDB5-4E7E-4BF3-A1C3-6BA143C6778A}" destId="{5A3B5D36-4BAE-AF45-A917-0F8E8A4A4FDC}" srcOrd="0" destOrd="0" presId="urn:microsoft.com/office/officeart/2016/7/layout/RepeatingBendingProcessNew"/>
    <dgm:cxn modelId="{D32CC3B1-EC3E-4430-B533-7FD270E5E2AF}" srcId="{0E724C92-9696-4300-A538-8A41B1BC118F}" destId="{7D9C308E-368F-432C-9399-BA69B56D6238}" srcOrd="5" destOrd="0" parTransId="{0427CCCD-9C23-48BE-8E60-B09737B699B3}" sibTransId="{AC08A4B9-4DF3-49AC-BF98-19281864AD6B}"/>
    <dgm:cxn modelId="{DC0244B7-28E8-48F0-8671-D0FE8CEDDC5F}" srcId="{0E724C92-9696-4300-A538-8A41B1BC118F}" destId="{40FC14F7-6671-463A-ACA5-233CF7D8AA42}" srcOrd="0" destOrd="0" parTransId="{7B54D551-AEDE-454D-9EA7-4FC69903230C}" sibTransId="{707BF2D1-E2AF-4D96-978B-6D9F479FA97F}"/>
    <dgm:cxn modelId="{29D44ED2-11ED-4AC7-84EF-9EE64DC26991}" srcId="{0E724C92-9696-4300-A538-8A41B1BC118F}" destId="{EFB1FDB5-4E7E-4BF3-A1C3-6BA143C6778A}" srcOrd="3" destOrd="0" parTransId="{D7DDFF94-7FB2-4CA6-A765-2302938AD6F0}" sibTransId="{80E5694E-647C-48FB-9AD8-CCE0786BC0F1}"/>
    <dgm:cxn modelId="{7A465AD9-0601-6D4E-85E9-4ABA8CE67F54}" type="presOf" srcId="{707BF2D1-E2AF-4D96-978B-6D9F479FA97F}" destId="{E5994941-BB09-ED40-8987-9E0A405803D9}" srcOrd="1" destOrd="0" presId="urn:microsoft.com/office/officeart/2016/7/layout/RepeatingBendingProcessNew"/>
    <dgm:cxn modelId="{33AE01DF-87CA-4532-B11A-29E62F2A7C65}" srcId="{0E724C92-9696-4300-A538-8A41B1BC118F}" destId="{BDE4AB93-730C-45B3-B791-96C1710F025B}" srcOrd="2" destOrd="0" parTransId="{0744BB8F-F0AC-4571-9629-95DF6F647F52}" sibTransId="{03D198F3-8CB5-47F5-9ADF-3F6B2FB12C89}"/>
    <dgm:cxn modelId="{72325FE0-D344-484F-AF85-5B685888FB6E}" type="presOf" srcId="{C699F120-F6F2-42DF-B068-CC23A4E57A60}" destId="{7B467DBC-25D5-8944-9A20-E10E9AF454B6}" srcOrd="0" destOrd="0" presId="urn:microsoft.com/office/officeart/2016/7/layout/RepeatingBendingProcessNew"/>
    <dgm:cxn modelId="{361018ED-6A52-8F45-B1B7-AF6F6D254003}" type="presOf" srcId="{40FC14F7-6671-463A-ACA5-233CF7D8AA42}" destId="{63EBA182-63D7-0E44-BB10-7B03E8E314BB}" srcOrd="0" destOrd="0" presId="urn:microsoft.com/office/officeart/2016/7/layout/RepeatingBendingProcessNew"/>
    <dgm:cxn modelId="{F5D18EF5-9F47-474A-8390-ED1048C0F44B}" type="presOf" srcId="{707BF2D1-E2AF-4D96-978B-6D9F479FA97F}" destId="{C3A28634-2755-1E42-8CF0-DCC4262105CE}" srcOrd="0" destOrd="0" presId="urn:microsoft.com/office/officeart/2016/7/layout/RepeatingBendingProcessNew"/>
    <dgm:cxn modelId="{7F332E7E-3C9C-AF4F-BD7A-336F185C6E14}" type="presParOf" srcId="{DB715D7D-46DB-BA48-819D-F642312B7177}" destId="{63EBA182-63D7-0E44-BB10-7B03E8E314BB}" srcOrd="0" destOrd="0" presId="urn:microsoft.com/office/officeart/2016/7/layout/RepeatingBendingProcessNew"/>
    <dgm:cxn modelId="{07E51ED6-DF90-744D-98D8-B043A8F63819}" type="presParOf" srcId="{DB715D7D-46DB-BA48-819D-F642312B7177}" destId="{C3A28634-2755-1E42-8CF0-DCC4262105CE}" srcOrd="1" destOrd="0" presId="urn:microsoft.com/office/officeart/2016/7/layout/RepeatingBendingProcessNew"/>
    <dgm:cxn modelId="{9CE6290A-5649-1B4A-B7EA-21F245CEE92D}" type="presParOf" srcId="{C3A28634-2755-1E42-8CF0-DCC4262105CE}" destId="{E5994941-BB09-ED40-8987-9E0A405803D9}" srcOrd="0" destOrd="0" presId="urn:microsoft.com/office/officeart/2016/7/layout/RepeatingBendingProcessNew"/>
    <dgm:cxn modelId="{46242729-E770-C744-9D26-9ACB3BE5B6DD}" type="presParOf" srcId="{DB715D7D-46DB-BA48-819D-F642312B7177}" destId="{7B467DBC-25D5-8944-9A20-E10E9AF454B6}" srcOrd="2" destOrd="0" presId="urn:microsoft.com/office/officeart/2016/7/layout/RepeatingBendingProcessNew"/>
    <dgm:cxn modelId="{20932070-8F05-C143-9C49-0DBAF4542D05}" type="presParOf" srcId="{DB715D7D-46DB-BA48-819D-F642312B7177}" destId="{CA6CBC7F-49A6-2F47-A6F8-E7EAC271A659}" srcOrd="3" destOrd="0" presId="urn:microsoft.com/office/officeart/2016/7/layout/RepeatingBendingProcessNew"/>
    <dgm:cxn modelId="{247AF15B-A063-DF43-A50B-5CE060C8D5FA}" type="presParOf" srcId="{CA6CBC7F-49A6-2F47-A6F8-E7EAC271A659}" destId="{14FEE8DA-3A0D-E14F-AE56-22A8D551DD2A}" srcOrd="0" destOrd="0" presId="urn:microsoft.com/office/officeart/2016/7/layout/RepeatingBendingProcessNew"/>
    <dgm:cxn modelId="{C87B65E9-6667-8F4D-BB0C-F49BB2489CD3}" type="presParOf" srcId="{DB715D7D-46DB-BA48-819D-F642312B7177}" destId="{61183704-9E3B-124A-8511-7D0019AA64BD}" srcOrd="4" destOrd="0" presId="urn:microsoft.com/office/officeart/2016/7/layout/RepeatingBendingProcessNew"/>
    <dgm:cxn modelId="{B2F5D479-411C-B941-83B8-DEE52B4639E5}" type="presParOf" srcId="{DB715D7D-46DB-BA48-819D-F642312B7177}" destId="{E1324865-F5F0-6644-BD78-6C040FE7D6B6}" srcOrd="5" destOrd="0" presId="urn:microsoft.com/office/officeart/2016/7/layout/RepeatingBendingProcessNew"/>
    <dgm:cxn modelId="{F9DE6111-147D-DF4E-9FF1-D350B88C2F17}" type="presParOf" srcId="{E1324865-F5F0-6644-BD78-6C040FE7D6B6}" destId="{E256DC5D-7529-C142-BFC2-4151702933D6}" srcOrd="0" destOrd="0" presId="urn:microsoft.com/office/officeart/2016/7/layout/RepeatingBendingProcessNew"/>
    <dgm:cxn modelId="{F8DFCA6C-8029-A542-8ABA-270E50489CEF}" type="presParOf" srcId="{DB715D7D-46DB-BA48-819D-F642312B7177}" destId="{5A3B5D36-4BAE-AF45-A917-0F8E8A4A4FDC}" srcOrd="6" destOrd="0" presId="urn:microsoft.com/office/officeart/2016/7/layout/RepeatingBendingProcessNew"/>
    <dgm:cxn modelId="{CD1C9D25-FF3E-7C4D-9A21-7F07176C0A47}" type="presParOf" srcId="{DB715D7D-46DB-BA48-819D-F642312B7177}" destId="{A9FD1A58-E83B-1841-B16A-3FA4EC0BC7DC}" srcOrd="7" destOrd="0" presId="urn:microsoft.com/office/officeart/2016/7/layout/RepeatingBendingProcessNew"/>
    <dgm:cxn modelId="{E7E72E95-2F44-1D40-A29F-72564EBA5CE8}" type="presParOf" srcId="{A9FD1A58-E83B-1841-B16A-3FA4EC0BC7DC}" destId="{52B27E40-0A89-1C41-B5B2-DB0AB0B00B7D}" srcOrd="0" destOrd="0" presId="urn:microsoft.com/office/officeart/2016/7/layout/RepeatingBendingProcessNew"/>
    <dgm:cxn modelId="{B4A16347-8A79-A642-A7E8-E959C23EAD35}" type="presParOf" srcId="{DB715D7D-46DB-BA48-819D-F642312B7177}" destId="{C34114F5-1724-FC45-AED0-2D6A88AAE2BF}" srcOrd="8" destOrd="0" presId="urn:microsoft.com/office/officeart/2016/7/layout/RepeatingBendingProcessNew"/>
    <dgm:cxn modelId="{C3118529-7B8C-554D-98A2-0A72F53B199A}" type="presParOf" srcId="{DB715D7D-46DB-BA48-819D-F642312B7177}" destId="{CACE9864-98CC-5D4F-A4A4-31FDD6CF15A6}" srcOrd="9" destOrd="0" presId="urn:microsoft.com/office/officeart/2016/7/layout/RepeatingBendingProcessNew"/>
    <dgm:cxn modelId="{A062B841-A387-8646-B53E-389F48AD4E16}" type="presParOf" srcId="{CACE9864-98CC-5D4F-A4A4-31FDD6CF15A6}" destId="{22B60497-7F0F-E141-9B46-670C77C0FE8C}" srcOrd="0" destOrd="0" presId="urn:microsoft.com/office/officeart/2016/7/layout/RepeatingBendingProcessNew"/>
    <dgm:cxn modelId="{F7EB066B-BFAF-5749-80B5-8E5FB2EF127A}" type="presParOf" srcId="{DB715D7D-46DB-BA48-819D-F642312B7177}" destId="{FC87C11C-17C2-9A40-A073-F1E90B4A191A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F92489-CE02-4529-AA3B-20AB098640A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61648E-4616-4B26-963B-A00C8B87D992}">
      <dgm:prSet/>
      <dgm:spPr/>
      <dgm:t>
        <a:bodyPr/>
        <a:lstStyle/>
        <a:p>
          <a:r>
            <a:rPr lang="en-AU" dirty="0"/>
            <a:t>You like talking… a lot.</a:t>
          </a:r>
          <a:endParaRPr lang="en-US" dirty="0"/>
        </a:p>
      </dgm:t>
    </dgm:pt>
    <dgm:pt modelId="{75684B63-000C-4C3E-98FA-3F4E247FFAEE}" type="parTrans" cxnId="{9C94AD92-BF5E-4829-B000-DFFE27007813}">
      <dgm:prSet/>
      <dgm:spPr/>
      <dgm:t>
        <a:bodyPr/>
        <a:lstStyle/>
        <a:p>
          <a:endParaRPr lang="en-US"/>
        </a:p>
      </dgm:t>
    </dgm:pt>
    <dgm:pt modelId="{4F07F6D4-10F8-4279-935D-AE9BB4E498DD}" type="sibTrans" cxnId="{9C94AD92-BF5E-4829-B000-DFFE27007813}">
      <dgm:prSet/>
      <dgm:spPr/>
      <dgm:t>
        <a:bodyPr/>
        <a:lstStyle/>
        <a:p>
          <a:endParaRPr lang="en-US"/>
        </a:p>
      </dgm:t>
    </dgm:pt>
    <dgm:pt modelId="{FEB6B5C9-1A9A-4CDD-96DC-ED2120C5B8EB}">
      <dgm:prSet/>
      <dgm:spPr/>
      <dgm:t>
        <a:bodyPr/>
        <a:lstStyle/>
        <a:p>
          <a:r>
            <a:rPr lang="en-AU" dirty="0"/>
            <a:t>Niche idea = Sci-Fi films/ hopepunk/ joywatching</a:t>
          </a:r>
          <a:endParaRPr lang="en-US" dirty="0"/>
        </a:p>
      </dgm:t>
    </dgm:pt>
    <dgm:pt modelId="{271590AB-E3A1-464D-9B55-CAEEC8384209}" type="parTrans" cxnId="{FB674350-E936-441D-8DFB-61E3869EF556}">
      <dgm:prSet/>
      <dgm:spPr/>
      <dgm:t>
        <a:bodyPr/>
        <a:lstStyle/>
        <a:p>
          <a:endParaRPr lang="en-US"/>
        </a:p>
      </dgm:t>
    </dgm:pt>
    <dgm:pt modelId="{BF693D55-BFB5-4268-BCE1-9C0BD5B98B67}" type="sibTrans" cxnId="{FB674350-E936-441D-8DFB-61E3869EF556}">
      <dgm:prSet/>
      <dgm:spPr/>
      <dgm:t>
        <a:bodyPr/>
        <a:lstStyle/>
        <a:p>
          <a:endParaRPr lang="en-US"/>
        </a:p>
      </dgm:t>
    </dgm:pt>
    <dgm:pt modelId="{63F17421-0C5D-47DB-87A7-F292B80ECE99}">
      <dgm:prSet/>
      <dgm:spPr/>
      <dgm:t>
        <a:bodyPr/>
        <a:lstStyle/>
        <a:p>
          <a:r>
            <a:rPr lang="en-AU" dirty="0"/>
            <a:t>A podcast topic that doesn't already exist </a:t>
          </a:r>
          <a:endParaRPr lang="en-US" dirty="0"/>
        </a:p>
      </dgm:t>
    </dgm:pt>
    <dgm:pt modelId="{5EDC9E66-5867-443E-9374-706A85DFEB50}" type="parTrans" cxnId="{0B4A4A0B-4A31-44FA-849B-5E0141437859}">
      <dgm:prSet/>
      <dgm:spPr/>
      <dgm:t>
        <a:bodyPr/>
        <a:lstStyle/>
        <a:p>
          <a:endParaRPr lang="en-US"/>
        </a:p>
      </dgm:t>
    </dgm:pt>
    <dgm:pt modelId="{DE37B331-6418-4FA9-95CA-92190B45B3BC}" type="sibTrans" cxnId="{0B4A4A0B-4A31-44FA-849B-5E0141437859}">
      <dgm:prSet/>
      <dgm:spPr/>
      <dgm:t>
        <a:bodyPr/>
        <a:lstStyle/>
        <a:p>
          <a:endParaRPr lang="en-US"/>
        </a:p>
      </dgm:t>
    </dgm:pt>
    <dgm:pt modelId="{DF8D3655-30A8-465D-A294-DE0200E74156}">
      <dgm:prSet/>
      <dgm:spPr/>
      <dgm:t>
        <a:bodyPr/>
        <a:lstStyle/>
        <a:p>
          <a:r>
            <a:rPr lang="en-AU" dirty="0"/>
            <a:t>Build a brand/ business/ expertise</a:t>
          </a:r>
          <a:endParaRPr lang="en-US" dirty="0"/>
        </a:p>
      </dgm:t>
    </dgm:pt>
    <dgm:pt modelId="{6B21B2C5-9EBB-4B0A-B5CB-266302F2F488}" type="parTrans" cxnId="{84662F36-725B-4E59-9520-98C30E56696E}">
      <dgm:prSet/>
      <dgm:spPr/>
      <dgm:t>
        <a:bodyPr/>
        <a:lstStyle/>
        <a:p>
          <a:endParaRPr lang="en-US"/>
        </a:p>
      </dgm:t>
    </dgm:pt>
    <dgm:pt modelId="{C35FB4A8-9B6A-4D90-BFD4-B2C6F6554669}" type="sibTrans" cxnId="{84662F36-725B-4E59-9520-98C30E56696E}">
      <dgm:prSet/>
      <dgm:spPr/>
      <dgm:t>
        <a:bodyPr/>
        <a:lstStyle/>
        <a:p>
          <a:endParaRPr lang="en-US"/>
        </a:p>
      </dgm:t>
    </dgm:pt>
    <dgm:pt modelId="{3FC4E5B7-9429-43B5-BA13-4160DFB90834}">
      <dgm:prSet/>
      <dgm:spPr/>
      <dgm:t>
        <a:bodyPr/>
        <a:lstStyle/>
        <a:p>
          <a:r>
            <a:rPr lang="en-AU" dirty="0"/>
            <a:t>Intimately connect with ears</a:t>
          </a:r>
          <a:endParaRPr lang="en-US" dirty="0"/>
        </a:p>
      </dgm:t>
    </dgm:pt>
    <dgm:pt modelId="{2046D6DF-7C5C-432D-9CC3-8EA880BFC170}" type="parTrans" cxnId="{F15A6A56-66CD-4999-B3AA-8067089D5470}">
      <dgm:prSet/>
      <dgm:spPr/>
      <dgm:t>
        <a:bodyPr/>
        <a:lstStyle/>
        <a:p>
          <a:endParaRPr lang="en-US"/>
        </a:p>
      </dgm:t>
    </dgm:pt>
    <dgm:pt modelId="{E706CACE-5332-404D-A0EE-123A237AE633}" type="sibTrans" cxnId="{F15A6A56-66CD-4999-B3AA-8067089D5470}">
      <dgm:prSet/>
      <dgm:spPr/>
      <dgm:t>
        <a:bodyPr/>
        <a:lstStyle/>
        <a:p>
          <a:endParaRPr lang="en-US"/>
        </a:p>
      </dgm:t>
    </dgm:pt>
    <dgm:pt modelId="{EE99F04C-B9C3-41B3-9B4F-D2E83B703190}">
      <dgm:prSet/>
      <dgm:spPr/>
      <dgm:t>
        <a:bodyPr/>
        <a:lstStyle/>
        <a:p>
          <a:r>
            <a:rPr lang="en-AU" dirty="0"/>
            <a:t>Podcasts are booming</a:t>
          </a:r>
          <a:endParaRPr lang="en-US" dirty="0"/>
        </a:p>
      </dgm:t>
    </dgm:pt>
    <dgm:pt modelId="{993B96F5-B544-4E2F-9335-8ED15ECF2BD7}" type="parTrans" cxnId="{F3F5C0B3-B02A-4C20-8EFF-4480C8BBAC15}">
      <dgm:prSet/>
      <dgm:spPr/>
      <dgm:t>
        <a:bodyPr/>
        <a:lstStyle/>
        <a:p>
          <a:endParaRPr lang="en-US"/>
        </a:p>
      </dgm:t>
    </dgm:pt>
    <dgm:pt modelId="{5042958D-43F0-4D62-A66A-38240C643313}" type="sibTrans" cxnId="{F3F5C0B3-B02A-4C20-8EFF-4480C8BBAC15}">
      <dgm:prSet/>
      <dgm:spPr/>
      <dgm:t>
        <a:bodyPr/>
        <a:lstStyle/>
        <a:p>
          <a:endParaRPr lang="en-US"/>
        </a:p>
      </dgm:t>
    </dgm:pt>
    <dgm:pt modelId="{E1C5A1DF-259D-40F8-9EE5-0CA8B3D4D040}">
      <dgm:prSet/>
      <dgm:spPr/>
      <dgm:t>
        <a:bodyPr/>
        <a:lstStyle/>
        <a:p>
          <a:r>
            <a:rPr lang="en-AU" dirty="0"/>
            <a:t>9 million Aussies listen</a:t>
          </a:r>
          <a:endParaRPr lang="en-US" dirty="0"/>
        </a:p>
      </dgm:t>
    </dgm:pt>
    <dgm:pt modelId="{0CDAA3FC-4AC0-4991-A756-6CC70373A50E}" type="parTrans" cxnId="{B39FE61D-74CB-4F52-804E-A60F7B8B81BB}">
      <dgm:prSet/>
      <dgm:spPr/>
      <dgm:t>
        <a:bodyPr/>
        <a:lstStyle/>
        <a:p>
          <a:endParaRPr lang="en-US"/>
        </a:p>
      </dgm:t>
    </dgm:pt>
    <dgm:pt modelId="{4D6BCA5D-ABF1-4357-BD14-D61A2FBB894C}" type="sibTrans" cxnId="{B39FE61D-74CB-4F52-804E-A60F7B8B81BB}">
      <dgm:prSet/>
      <dgm:spPr/>
      <dgm:t>
        <a:bodyPr/>
        <a:lstStyle/>
        <a:p>
          <a:endParaRPr lang="en-US"/>
        </a:p>
      </dgm:t>
    </dgm:pt>
    <dgm:pt modelId="{E3DB554C-0CD7-564A-B4BB-F52CDFEFD431}" type="pres">
      <dgm:prSet presAssocID="{6BF92489-CE02-4529-AA3B-20AB098640A8}" presName="diagram" presStyleCnt="0">
        <dgm:presLayoutVars>
          <dgm:dir/>
          <dgm:resizeHandles val="exact"/>
        </dgm:presLayoutVars>
      </dgm:prSet>
      <dgm:spPr/>
    </dgm:pt>
    <dgm:pt modelId="{65DB3C3F-94C1-BD44-BD26-2A54A028FC9F}" type="pres">
      <dgm:prSet presAssocID="{6C61648E-4616-4B26-963B-A00C8B87D992}" presName="node" presStyleLbl="node1" presStyleIdx="0" presStyleCnt="7">
        <dgm:presLayoutVars>
          <dgm:bulletEnabled val="1"/>
        </dgm:presLayoutVars>
      </dgm:prSet>
      <dgm:spPr/>
    </dgm:pt>
    <dgm:pt modelId="{EA97AD3D-9737-994B-B317-B67EACF2BAD7}" type="pres">
      <dgm:prSet presAssocID="{4F07F6D4-10F8-4279-935D-AE9BB4E498DD}" presName="sibTrans" presStyleCnt="0"/>
      <dgm:spPr/>
    </dgm:pt>
    <dgm:pt modelId="{B546C33E-E8C6-BE49-BA4F-6005C19F703E}" type="pres">
      <dgm:prSet presAssocID="{FEB6B5C9-1A9A-4CDD-96DC-ED2120C5B8EB}" presName="node" presStyleLbl="node1" presStyleIdx="1" presStyleCnt="7">
        <dgm:presLayoutVars>
          <dgm:bulletEnabled val="1"/>
        </dgm:presLayoutVars>
      </dgm:prSet>
      <dgm:spPr/>
    </dgm:pt>
    <dgm:pt modelId="{2BA35E93-DD37-7047-8CD2-5B6F7F98943F}" type="pres">
      <dgm:prSet presAssocID="{BF693D55-BFB5-4268-BCE1-9C0BD5B98B67}" presName="sibTrans" presStyleCnt="0"/>
      <dgm:spPr/>
    </dgm:pt>
    <dgm:pt modelId="{4FB82A93-038A-AD46-946B-11029928E9CD}" type="pres">
      <dgm:prSet presAssocID="{63F17421-0C5D-47DB-87A7-F292B80ECE99}" presName="node" presStyleLbl="node1" presStyleIdx="2" presStyleCnt="7">
        <dgm:presLayoutVars>
          <dgm:bulletEnabled val="1"/>
        </dgm:presLayoutVars>
      </dgm:prSet>
      <dgm:spPr/>
    </dgm:pt>
    <dgm:pt modelId="{0BD129BE-3CD3-E647-9E89-0BF75F61C118}" type="pres">
      <dgm:prSet presAssocID="{DE37B331-6418-4FA9-95CA-92190B45B3BC}" presName="sibTrans" presStyleCnt="0"/>
      <dgm:spPr/>
    </dgm:pt>
    <dgm:pt modelId="{6855A9DD-A166-D147-A7DD-BA6253B2C44C}" type="pres">
      <dgm:prSet presAssocID="{DF8D3655-30A8-465D-A294-DE0200E74156}" presName="node" presStyleLbl="node1" presStyleIdx="3" presStyleCnt="7">
        <dgm:presLayoutVars>
          <dgm:bulletEnabled val="1"/>
        </dgm:presLayoutVars>
      </dgm:prSet>
      <dgm:spPr/>
    </dgm:pt>
    <dgm:pt modelId="{C92F61C3-F6DF-3948-A342-496DF0DB9C74}" type="pres">
      <dgm:prSet presAssocID="{C35FB4A8-9B6A-4D90-BFD4-B2C6F6554669}" presName="sibTrans" presStyleCnt="0"/>
      <dgm:spPr/>
    </dgm:pt>
    <dgm:pt modelId="{5971C8CA-FDDD-AD47-BB6F-F02562D5FF06}" type="pres">
      <dgm:prSet presAssocID="{3FC4E5B7-9429-43B5-BA13-4160DFB90834}" presName="node" presStyleLbl="node1" presStyleIdx="4" presStyleCnt="7">
        <dgm:presLayoutVars>
          <dgm:bulletEnabled val="1"/>
        </dgm:presLayoutVars>
      </dgm:prSet>
      <dgm:spPr/>
    </dgm:pt>
    <dgm:pt modelId="{7885CA05-44E8-CB4A-AF48-BE7D14CA4898}" type="pres">
      <dgm:prSet presAssocID="{E706CACE-5332-404D-A0EE-123A237AE633}" presName="sibTrans" presStyleCnt="0"/>
      <dgm:spPr/>
    </dgm:pt>
    <dgm:pt modelId="{32B5B063-935C-E844-881A-715A789451CA}" type="pres">
      <dgm:prSet presAssocID="{EE99F04C-B9C3-41B3-9B4F-D2E83B703190}" presName="node" presStyleLbl="node1" presStyleIdx="5" presStyleCnt="7">
        <dgm:presLayoutVars>
          <dgm:bulletEnabled val="1"/>
        </dgm:presLayoutVars>
      </dgm:prSet>
      <dgm:spPr/>
    </dgm:pt>
    <dgm:pt modelId="{238ADFA9-0506-A445-B4F2-0E76AA9807ED}" type="pres">
      <dgm:prSet presAssocID="{5042958D-43F0-4D62-A66A-38240C643313}" presName="sibTrans" presStyleCnt="0"/>
      <dgm:spPr/>
    </dgm:pt>
    <dgm:pt modelId="{80179426-8032-0E45-8A07-A18C6D1CE4EB}" type="pres">
      <dgm:prSet presAssocID="{E1C5A1DF-259D-40F8-9EE5-0CA8B3D4D040}" presName="node" presStyleLbl="node1" presStyleIdx="6" presStyleCnt="7">
        <dgm:presLayoutVars>
          <dgm:bulletEnabled val="1"/>
        </dgm:presLayoutVars>
      </dgm:prSet>
      <dgm:spPr/>
    </dgm:pt>
  </dgm:ptLst>
  <dgm:cxnLst>
    <dgm:cxn modelId="{0B4A4A0B-4A31-44FA-849B-5E0141437859}" srcId="{6BF92489-CE02-4529-AA3B-20AB098640A8}" destId="{63F17421-0C5D-47DB-87A7-F292B80ECE99}" srcOrd="2" destOrd="0" parTransId="{5EDC9E66-5867-443E-9374-706A85DFEB50}" sibTransId="{DE37B331-6418-4FA9-95CA-92190B45B3BC}"/>
    <dgm:cxn modelId="{B534A418-B508-3645-A477-BE244564F757}" type="presOf" srcId="{6BF92489-CE02-4529-AA3B-20AB098640A8}" destId="{E3DB554C-0CD7-564A-B4BB-F52CDFEFD431}" srcOrd="0" destOrd="0" presId="urn:microsoft.com/office/officeart/2005/8/layout/default"/>
    <dgm:cxn modelId="{B39FE61D-74CB-4F52-804E-A60F7B8B81BB}" srcId="{6BF92489-CE02-4529-AA3B-20AB098640A8}" destId="{E1C5A1DF-259D-40F8-9EE5-0CA8B3D4D040}" srcOrd="6" destOrd="0" parTransId="{0CDAA3FC-4AC0-4991-A756-6CC70373A50E}" sibTransId="{4D6BCA5D-ABF1-4357-BD14-D61A2FBB894C}"/>
    <dgm:cxn modelId="{92E30E24-EB87-9C42-88A0-CD9D2E2D96E0}" type="presOf" srcId="{6C61648E-4616-4B26-963B-A00C8B87D992}" destId="{65DB3C3F-94C1-BD44-BD26-2A54A028FC9F}" srcOrd="0" destOrd="0" presId="urn:microsoft.com/office/officeart/2005/8/layout/default"/>
    <dgm:cxn modelId="{F6BF192E-3D3D-AC44-8E16-4138D7D7814A}" type="presOf" srcId="{63F17421-0C5D-47DB-87A7-F292B80ECE99}" destId="{4FB82A93-038A-AD46-946B-11029928E9CD}" srcOrd="0" destOrd="0" presId="urn:microsoft.com/office/officeart/2005/8/layout/default"/>
    <dgm:cxn modelId="{84662F36-725B-4E59-9520-98C30E56696E}" srcId="{6BF92489-CE02-4529-AA3B-20AB098640A8}" destId="{DF8D3655-30A8-465D-A294-DE0200E74156}" srcOrd="3" destOrd="0" parTransId="{6B21B2C5-9EBB-4B0A-B5CB-266302F2F488}" sibTransId="{C35FB4A8-9B6A-4D90-BFD4-B2C6F6554669}"/>
    <dgm:cxn modelId="{FB674350-E936-441D-8DFB-61E3869EF556}" srcId="{6BF92489-CE02-4529-AA3B-20AB098640A8}" destId="{FEB6B5C9-1A9A-4CDD-96DC-ED2120C5B8EB}" srcOrd="1" destOrd="0" parTransId="{271590AB-E3A1-464D-9B55-CAEEC8384209}" sibTransId="{BF693D55-BFB5-4268-BCE1-9C0BD5B98B67}"/>
    <dgm:cxn modelId="{8DD86F54-0B84-DF48-9305-AE2BBEA2EAB1}" type="presOf" srcId="{DF8D3655-30A8-465D-A294-DE0200E74156}" destId="{6855A9DD-A166-D147-A7DD-BA6253B2C44C}" srcOrd="0" destOrd="0" presId="urn:microsoft.com/office/officeart/2005/8/layout/default"/>
    <dgm:cxn modelId="{F15A6A56-66CD-4999-B3AA-8067089D5470}" srcId="{6BF92489-CE02-4529-AA3B-20AB098640A8}" destId="{3FC4E5B7-9429-43B5-BA13-4160DFB90834}" srcOrd="4" destOrd="0" parTransId="{2046D6DF-7C5C-432D-9CC3-8EA880BFC170}" sibTransId="{E706CACE-5332-404D-A0EE-123A237AE633}"/>
    <dgm:cxn modelId="{7B8F6E63-B890-8F4E-A2F8-00EA092C8E51}" type="presOf" srcId="{EE99F04C-B9C3-41B3-9B4F-D2E83B703190}" destId="{32B5B063-935C-E844-881A-715A789451CA}" srcOrd="0" destOrd="0" presId="urn:microsoft.com/office/officeart/2005/8/layout/default"/>
    <dgm:cxn modelId="{C49DDF91-DEE0-0140-964D-60C67B75393B}" type="presOf" srcId="{3FC4E5B7-9429-43B5-BA13-4160DFB90834}" destId="{5971C8CA-FDDD-AD47-BB6F-F02562D5FF06}" srcOrd="0" destOrd="0" presId="urn:microsoft.com/office/officeart/2005/8/layout/default"/>
    <dgm:cxn modelId="{9C94AD92-BF5E-4829-B000-DFFE27007813}" srcId="{6BF92489-CE02-4529-AA3B-20AB098640A8}" destId="{6C61648E-4616-4B26-963B-A00C8B87D992}" srcOrd="0" destOrd="0" parTransId="{75684B63-000C-4C3E-98FA-3F4E247FFAEE}" sibTransId="{4F07F6D4-10F8-4279-935D-AE9BB4E498DD}"/>
    <dgm:cxn modelId="{F3F5C0B3-B02A-4C20-8EFF-4480C8BBAC15}" srcId="{6BF92489-CE02-4529-AA3B-20AB098640A8}" destId="{EE99F04C-B9C3-41B3-9B4F-D2E83B703190}" srcOrd="5" destOrd="0" parTransId="{993B96F5-B544-4E2F-9335-8ED15ECF2BD7}" sibTransId="{5042958D-43F0-4D62-A66A-38240C643313}"/>
    <dgm:cxn modelId="{B340A1CC-CA8C-7D47-8051-CB92F475230B}" type="presOf" srcId="{E1C5A1DF-259D-40F8-9EE5-0CA8B3D4D040}" destId="{80179426-8032-0E45-8A07-A18C6D1CE4EB}" srcOrd="0" destOrd="0" presId="urn:microsoft.com/office/officeart/2005/8/layout/default"/>
    <dgm:cxn modelId="{820B59EC-EF61-304B-BB18-D6DFBDA4817F}" type="presOf" srcId="{FEB6B5C9-1A9A-4CDD-96DC-ED2120C5B8EB}" destId="{B546C33E-E8C6-BE49-BA4F-6005C19F703E}" srcOrd="0" destOrd="0" presId="urn:microsoft.com/office/officeart/2005/8/layout/default"/>
    <dgm:cxn modelId="{96B82295-CFDA-4D4F-AA65-A300D9AFA0E0}" type="presParOf" srcId="{E3DB554C-0CD7-564A-B4BB-F52CDFEFD431}" destId="{65DB3C3F-94C1-BD44-BD26-2A54A028FC9F}" srcOrd="0" destOrd="0" presId="urn:microsoft.com/office/officeart/2005/8/layout/default"/>
    <dgm:cxn modelId="{CE5FC042-3BB4-3541-973F-FFB964BC0FF1}" type="presParOf" srcId="{E3DB554C-0CD7-564A-B4BB-F52CDFEFD431}" destId="{EA97AD3D-9737-994B-B317-B67EACF2BAD7}" srcOrd="1" destOrd="0" presId="urn:microsoft.com/office/officeart/2005/8/layout/default"/>
    <dgm:cxn modelId="{07D0E515-26CB-DB45-A588-2E355BBB389D}" type="presParOf" srcId="{E3DB554C-0CD7-564A-B4BB-F52CDFEFD431}" destId="{B546C33E-E8C6-BE49-BA4F-6005C19F703E}" srcOrd="2" destOrd="0" presId="urn:microsoft.com/office/officeart/2005/8/layout/default"/>
    <dgm:cxn modelId="{08FE1CBB-41FB-3849-94DE-D00FD7301C58}" type="presParOf" srcId="{E3DB554C-0CD7-564A-B4BB-F52CDFEFD431}" destId="{2BA35E93-DD37-7047-8CD2-5B6F7F98943F}" srcOrd="3" destOrd="0" presId="urn:microsoft.com/office/officeart/2005/8/layout/default"/>
    <dgm:cxn modelId="{A1AB6F97-803D-9149-B9E7-AFA5414120BC}" type="presParOf" srcId="{E3DB554C-0CD7-564A-B4BB-F52CDFEFD431}" destId="{4FB82A93-038A-AD46-946B-11029928E9CD}" srcOrd="4" destOrd="0" presId="urn:microsoft.com/office/officeart/2005/8/layout/default"/>
    <dgm:cxn modelId="{10BE27A1-1A51-3B45-9251-6B33483B66EA}" type="presParOf" srcId="{E3DB554C-0CD7-564A-B4BB-F52CDFEFD431}" destId="{0BD129BE-3CD3-E647-9E89-0BF75F61C118}" srcOrd="5" destOrd="0" presId="urn:microsoft.com/office/officeart/2005/8/layout/default"/>
    <dgm:cxn modelId="{37DA1508-771B-4F45-BB1C-0A39CF6D1244}" type="presParOf" srcId="{E3DB554C-0CD7-564A-B4BB-F52CDFEFD431}" destId="{6855A9DD-A166-D147-A7DD-BA6253B2C44C}" srcOrd="6" destOrd="0" presId="urn:microsoft.com/office/officeart/2005/8/layout/default"/>
    <dgm:cxn modelId="{AEF586AF-0CC2-A144-9111-6C6FC4A288C3}" type="presParOf" srcId="{E3DB554C-0CD7-564A-B4BB-F52CDFEFD431}" destId="{C92F61C3-F6DF-3948-A342-496DF0DB9C74}" srcOrd="7" destOrd="0" presId="urn:microsoft.com/office/officeart/2005/8/layout/default"/>
    <dgm:cxn modelId="{4B7D8426-0969-A241-A5DC-DBEC75CD636D}" type="presParOf" srcId="{E3DB554C-0CD7-564A-B4BB-F52CDFEFD431}" destId="{5971C8CA-FDDD-AD47-BB6F-F02562D5FF06}" srcOrd="8" destOrd="0" presId="urn:microsoft.com/office/officeart/2005/8/layout/default"/>
    <dgm:cxn modelId="{575649B4-07DF-1649-BE23-241AA5862BCA}" type="presParOf" srcId="{E3DB554C-0CD7-564A-B4BB-F52CDFEFD431}" destId="{7885CA05-44E8-CB4A-AF48-BE7D14CA4898}" srcOrd="9" destOrd="0" presId="urn:microsoft.com/office/officeart/2005/8/layout/default"/>
    <dgm:cxn modelId="{A299695B-1BF9-A344-9648-19DE5D734A9E}" type="presParOf" srcId="{E3DB554C-0CD7-564A-B4BB-F52CDFEFD431}" destId="{32B5B063-935C-E844-881A-715A789451CA}" srcOrd="10" destOrd="0" presId="urn:microsoft.com/office/officeart/2005/8/layout/default"/>
    <dgm:cxn modelId="{EF6EC7D7-2033-A841-99A7-E5A98DCF5F5D}" type="presParOf" srcId="{E3DB554C-0CD7-564A-B4BB-F52CDFEFD431}" destId="{238ADFA9-0506-A445-B4F2-0E76AA9807ED}" srcOrd="11" destOrd="0" presId="urn:microsoft.com/office/officeart/2005/8/layout/default"/>
    <dgm:cxn modelId="{D2C15883-282B-564E-9834-2B682B138D8F}" type="presParOf" srcId="{E3DB554C-0CD7-564A-B4BB-F52CDFEFD431}" destId="{80179426-8032-0E45-8A07-A18C6D1CE4E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FB1FF5-6C80-40FA-8DCE-A649299FBDA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0231C2-D3B8-4CD5-8B92-6602FBE70FC4}">
      <dgm:prSet/>
      <dgm:spPr/>
      <dgm:t>
        <a:bodyPr/>
        <a:lstStyle/>
        <a:p>
          <a:r>
            <a:rPr lang="en-AU" dirty="0"/>
            <a:t>Minimal equipment</a:t>
          </a:r>
          <a:endParaRPr lang="en-US" dirty="0"/>
        </a:p>
      </dgm:t>
    </dgm:pt>
    <dgm:pt modelId="{83976F9B-B441-4840-9FBC-F8BADEE56336}" type="parTrans" cxnId="{A1717F2F-FED7-46C3-A28F-4C369381C748}">
      <dgm:prSet/>
      <dgm:spPr/>
      <dgm:t>
        <a:bodyPr/>
        <a:lstStyle/>
        <a:p>
          <a:endParaRPr lang="en-US"/>
        </a:p>
      </dgm:t>
    </dgm:pt>
    <dgm:pt modelId="{7D48D20B-8845-43DA-9B44-B834CB8F3356}" type="sibTrans" cxnId="{A1717F2F-FED7-46C3-A28F-4C369381C748}">
      <dgm:prSet/>
      <dgm:spPr/>
      <dgm:t>
        <a:bodyPr/>
        <a:lstStyle/>
        <a:p>
          <a:endParaRPr lang="en-US"/>
        </a:p>
      </dgm:t>
    </dgm:pt>
    <dgm:pt modelId="{9B9311B3-00B2-49F9-A1A0-C93483BB9350}">
      <dgm:prSet/>
      <dgm:spPr/>
      <dgm:t>
        <a:bodyPr/>
        <a:lstStyle/>
        <a:p>
          <a:r>
            <a:rPr lang="en-AU" dirty="0"/>
            <a:t>Microphone</a:t>
          </a:r>
          <a:endParaRPr lang="en-US" dirty="0"/>
        </a:p>
      </dgm:t>
    </dgm:pt>
    <dgm:pt modelId="{B8B84E73-4477-4822-A2B6-2B71D3EE9277}" type="parTrans" cxnId="{7C566D28-A032-4989-BC15-96053D4AB74E}">
      <dgm:prSet/>
      <dgm:spPr/>
      <dgm:t>
        <a:bodyPr/>
        <a:lstStyle/>
        <a:p>
          <a:endParaRPr lang="en-US"/>
        </a:p>
      </dgm:t>
    </dgm:pt>
    <dgm:pt modelId="{16119A75-EB4E-4346-81B6-E041BF4603E4}" type="sibTrans" cxnId="{7C566D28-A032-4989-BC15-96053D4AB74E}">
      <dgm:prSet/>
      <dgm:spPr/>
      <dgm:t>
        <a:bodyPr/>
        <a:lstStyle/>
        <a:p>
          <a:endParaRPr lang="en-US"/>
        </a:p>
      </dgm:t>
    </dgm:pt>
    <dgm:pt modelId="{90A76E9D-8715-40BD-8642-E1195764CE97}">
      <dgm:prSet/>
      <dgm:spPr/>
      <dgm:t>
        <a:bodyPr/>
        <a:lstStyle/>
        <a:p>
          <a:r>
            <a:rPr lang="en-AU" dirty="0"/>
            <a:t>Recording to phone</a:t>
          </a:r>
          <a:endParaRPr lang="en-US" dirty="0"/>
        </a:p>
      </dgm:t>
    </dgm:pt>
    <dgm:pt modelId="{530E9AA3-F2D2-4B2D-AA39-6614A3E89290}" type="parTrans" cxnId="{765AF398-B0FD-4150-964E-0248471128C6}">
      <dgm:prSet/>
      <dgm:spPr/>
      <dgm:t>
        <a:bodyPr/>
        <a:lstStyle/>
        <a:p>
          <a:endParaRPr lang="en-US"/>
        </a:p>
      </dgm:t>
    </dgm:pt>
    <dgm:pt modelId="{B1A3ECC4-26B7-4BFE-B394-59CAB54E91C7}" type="sibTrans" cxnId="{765AF398-B0FD-4150-964E-0248471128C6}">
      <dgm:prSet/>
      <dgm:spPr/>
      <dgm:t>
        <a:bodyPr/>
        <a:lstStyle/>
        <a:p>
          <a:endParaRPr lang="en-US"/>
        </a:p>
      </dgm:t>
    </dgm:pt>
    <dgm:pt modelId="{701CCABB-18C4-4DAE-85B8-9BB8F400D431}">
      <dgm:prSet/>
      <dgm:spPr/>
      <dgm:t>
        <a:bodyPr/>
        <a:lstStyle/>
        <a:p>
          <a:r>
            <a:rPr lang="en-AU" dirty="0"/>
            <a:t>Free audacity editing software, </a:t>
          </a:r>
          <a:endParaRPr lang="en-US" dirty="0"/>
        </a:p>
      </dgm:t>
    </dgm:pt>
    <dgm:pt modelId="{C1A21980-CAE9-47E2-A901-E70CB4E231EA}" type="parTrans" cxnId="{3A505691-537D-4FBC-89AC-2B4118C1DC4F}">
      <dgm:prSet/>
      <dgm:spPr/>
      <dgm:t>
        <a:bodyPr/>
        <a:lstStyle/>
        <a:p>
          <a:endParaRPr lang="en-US"/>
        </a:p>
      </dgm:t>
    </dgm:pt>
    <dgm:pt modelId="{C482E96A-2D5B-4091-AE80-61AE97826FDE}" type="sibTrans" cxnId="{3A505691-537D-4FBC-89AC-2B4118C1DC4F}">
      <dgm:prSet/>
      <dgm:spPr/>
      <dgm:t>
        <a:bodyPr/>
        <a:lstStyle/>
        <a:p>
          <a:endParaRPr lang="en-US"/>
        </a:p>
      </dgm:t>
    </dgm:pt>
    <dgm:pt modelId="{76831333-D5B8-428C-A2A0-05A7F8C76DAD}">
      <dgm:prSet/>
      <dgm:spPr/>
      <dgm:t>
        <a:bodyPr/>
        <a:lstStyle/>
        <a:p>
          <a:r>
            <a:rPr lang="en-AU" dirty="0"/>
            <a:t>free Presonus Studio One tracking software</a:t>
          </a:r>
          <a:endParaRPr lang="en-US" dirty="0"/>
        </a:p>
      </dgm:t>
    </dgm:pt>
    <dgm:pt modelId="{68A88949-227B-4D26-A5B8-301F471490E5}" type="parTrans" cxnId="{18E54A9E-FC52-4B9D-8BBF-19974C85BE02}">
      <dgm:prSet/>
      <dgm:spPr/>
      <dgm:t>
        <a:bodyPr/>
        <a:lstStyle/>
        <a:p>
          <a:endParaRPr lang="en-US"/>
        </a:p>
      </dgm:t>
    </dgm:pt>
    <dgm:pt modelId="{BD392F1B-BCD2-4FD6-B050-1C1B595270B7}" type="sibTrans" cxnId="{18E54A9E-FC52-4B9D-8BBF-19974C85BE02}">
      <dgm:prSet/>
      <dgm:spPr/>
      <dgm:t>
        <a:bodyPr/>
        <a:lstStyle/>
        <a:p>
          <a:endParaRPr lang="en-US"/>
        </a:p>
      </dgm:t>
    </dgm:pt>
    <dgm:pt modelId="{C78E4D94-907C-40E8-9A08-C3387A110D7B}">
      <dgm:prSet/>
      <dgm:spPr/>
      <dgm:t>
        <a:bodyPr/>
        <a:lstStyle/>
        <a:p>
          <a:r>
            <a:rPr lang="en-AU" dirty="0"/>
            <a:t>Pinecast for hosting.</a:t>
          </a:r>
          <a:endParaRPr lang="en-US" dirty="0"/>
        </a:p>
      </dgm:t>
    </dgm:pt>
    <dgm:pt modelId="{18C8F476-2445-4BB4-BDC0-B500D89A809B}" type="parTrans" cxnId="{73C19AE7-78FD-4DA1-A42B-AEFB259F3815}">
      <dgm:prSet/>
      <dgm:spPr/>
      <dgm:t>
        <a:bodyPr/>
        <a:lstStyle/>
        <a:p>
          <a:endParaRPr lang="en-US"/>
        </a:p>
      </dgm:t>
    </dgm:pt>
    <dgm:pt modelId="{52C84C75-7556-4A9C-BBB8-86DDF8D4B877}" type="sibTrans" cxnId="{73C19AE7-78FD-4DA1-A42B-AEFB259F3815}">
      <dgm:prSet/>
      <dgm:spPr/>
      <dgm:t>
        <a:bodyPr/>
        <a:lstStyle/>
        <a:p>
          <a:endParaRPr lang="en-US"/>
        </a:p>
      </dgm:t>
    </dgm:pt>
    <dgm:pt modelId="{F8166C1E-C6AB-4B12-8089-4DC1702CFEFF}">
      <dgm:prSet/>
      <dgm:spPr/>
      <dgm:t>
        <a:bodyPr/>
        <a:lstStyle/>
        <a:p>
          <a:r>
            <a:rPr lang="en-AU" dirty="0"/>
            <a:t>Out the back of Surrey’s house in the granny flat</a:t>
          </a:r>
          <a:endParaRPr lang="en-US" dirty="0"/>
        </a:p>
      </dgm:t>
    </dgm:pt>
    <dgm:pt modelId="{4BC13176-268F-4455-8B01-463637595EAD}" type="parTrans" cxnId="{866A0ECB-9FF3-4D32-86B7-A5D840D1226F}">
      <dgm:prSet/>
      <dgm:spPr/>
      <dgm:t>
        <a:bodyPr/>
        <a:lstStyle/>
        <a:p>
          <a:endParaRPr lang="en-US"/>
        </a:p>
      </dgm:t>
    </dgm:pt>
    <dgm:pt modelId="{834D5F86-6B53-4AD5-928B-446BD937E5AF}" type="sibTrans" cxnId="{866A0ECB-9FF3-4D32-86B7-A5D840D1226F}">
      <dgm:prSet/>
      <dgm:spPr/>
      <dgm:t>
        <a:bodyPr/>
        <a:lstStyle/>
        <a:p>
          <a:endParaRPr lang="en-US"/>
        </a:p>
      </dgm:t>
    </dgm:pt>
    <dgm:pt modelId="{0A32297E-CAB6-4DF0-8292-9B992A76C738}">
      <dgm:prSet/>
      <dgm:spPr/>
      <dgm:t>
        <a:bodyPr/>
        <a:lstStyle/>
        <a:p>
          <a:r>
            <a:rPr lang="en-AU" dirty="0"/>
            <a:t>Point of difference/Niche &gt; Joy-watch, hope punk &gt; tone</a:t>
          </a:r>
          <a:endParaRPr lang="en-US" dirty="0"/>
        </a:p>
      </dgm:t>
    </dgm:pt>
    <dgm:pt modelId="{BDF23E85-006B-4AA3-A4AB-B4AA2F6AC00B}" type="parTrans" cxnId="{E4DDBAD5-72B4-4595-BA6A-71150CFA1475}">
      <dgm:prSet/>
      <dgm:spPr/>
      <dgm:t>
        <a:bodyPr/>
        <a:lstStyle/>
        <a:p>
          <a:endParaRPr lang="en-US"/>
        </a:p>
      </dgm:t>
    </dgm:pt>
    <dgm:pt modelId="{946BD74F-BD62-41DF-BE52-001EFB9787E2}" type="sibTrans" cxnId="{E4DDBAD5-72B4-4595-BA6A-71150CFA1475}">
      <dgm:prSet/>
      <dgm:spPr/>
      <dgm:t>
        <a:bodyPr/>
        <a:lstStyle/>
        <a:p>
          <a:endParaRPr lang="en-US"/>
        </a:p>
      </dgm:t>
    </dgm:pt>
    <dgm:pt modelId="{00A33882-E1DB-47BC-9568-7AB54A518516}">
      <dgm:prSet/>
      <dgm:spPr/>
      <dgm:t>
        <a:bodyPr/>
        <a:lstStyle/>
        <a:p>
          <a:r>
            <a:rPr lang="en-AU" dirty="0"/>
            <a:t>Script of the show - originally a fairly blow-by-blow recounting of the film with commentary.</a:t>
          </a:r>
          <a:endParaRPr lang="en-US" dirty="0"/>
        </a:p>
      </dgm:t>
    </dgm:pt>
    <dgm:pt modelId="{3A6F3671-A3E7-4997-A656-334C80A70091}" type="parTrans" cxnId="{228A2115-995D-476A-8E5D-CF0EF4D9855E}">
      <dgm:prSet/>
      <dgm:spPr/>
      <dgm:t>
        <a:bodyPr/>
        <a:lstStyle/>
        <a:p>
          <a:endParaRPr lang="en-US"/>
        </a:p>
      </dgm:t>
    </dgm:pt>
    <dgm:pt modelId="{56EF5987-56CD-4C16-9B4A-B0F09D99F293}" type="sibTrans" cxnId="{228A2115-995D-476A-8E5D-CF0EF4D9855E}">
      <dgm:prSet/>
      <dgm:spPr/>
      <dgm:t>
        <a:bodyPr/>
        <a:lstStyle/>
        <a:p>
          <a:endParaRPr lang="en-US"/>
        </a:p>
      </dgm:t>
    </dgm:pt>
    <dgm:pt modelId="{E8350D22-47EF-9F4B-B5C5-66712A56029C}" type="pres">
      <dgm:prSet presAssocID="{BFFB1FF5-6C80-40FA-8DCE-A649299FBDAD}" presName="linear" presStyleCnt="0">
        <dgm:presLayoutVars>
          <dgm:animLvl val="lvl"/>
          <dgm:resizeHandles val="exact"/>
        </dgm:presLayoutVars>
      </dgm:prSet>
      <dgm:spPr/>
    </dgm:pt>
    <dgm:pt modelId="{91F9437E-BC71-6041-ABF8-BD20D55C3E67}" type="pres">
      <dgm:prSet presAssocID="{720231C2-D3B8-4CD5-8B92-6602FBE70FC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5BC02B9-E460-E84C-ABE3-618B79ACA286}" type="pres">
      <dgm:prSet presAssocID="{720231C2-D3B8-4CD5-8B92-6602FBE70FC4}" presName="childText" presStyleLbl="revTx" presStyleIdx="0" presStyleCnt="1">
        <dgm:presLayoutVars>
          <dgm:bulletEnabled val="1"/>
        </dgm:presLayoutVars>
      </dgm:prSet>
      <dgm:spPr/>
    </dgm:pt>
    <dgm:pt modelId="{1D60052D-6A05-134C-BD8C-8AE8E89BCED8}" type="pres">
      <dgm:prSet presAssocID="{F8166C1E-C6AB-4B12-8089-4DC1702CFEF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8DC716C-37D9-5C4C-9D7C-DB5DD435640A}" type="pres">
      <dgm:prSet presAssocID="{834D5F86-6B53-4AD5-928B-446BD937E5AF}" presName="spacer" presStyleCnt="0"/>
      <dgm:spPr/>
    </dgm:pt>
    <dgm:pt modelId="{89058C41-FF93-0B4A-A7ED-EAFF76C48970}" type="pres">
      <dgm:prSet presAssocID="{0A32297E-CAB6-4DF0-8292-9B992A76C73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74E1698-91D9-9D4C-89DF-98B069ED11D1}" type="pres">
      <dgm:prSet presAssocID="{946BD74F-BD62-41DF-BE52-001EFB9787E2}" presName="spacer" presStyleCnt="0"/>
      <dgm:spPr/>
    </dgm:pt>
    <dgm:pt modelId="{BDFA4C86-DA69-3A40-9BCB-947C1545EEB6}" type="pres">
      <dgm:prSet presAssocID="{00A33882-E1DB-47BC-9568-7AB54A51851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92E9E12-2457-7A48-9175-FEC3EDEC3A9B}" type="presOf" srcId="{9B9311B3-00B2-49F9-A1A0-C93483BB9350}" destId="{05BC02B9-E460-E84C-ABE3-618B79ACA286}" srcOrd="0" destOrd="0" presId="urn:microsoft.com/office/officeart/2005/8/layout/vList2"/>
    <dgm:cxn modelId="{228A2115-995D-476A-8E5D-CF0EF4D9855E}" srcId="{BFFB1FF5-6C80-40FA-8DCE-A649299FBDAD}" destId="{00A33882-E1DB-47BC-9568-7AB54A518516}" srcOrd="3" destOrd="0" parTransId="{3A6F3671-A3E7-4997-A656-334C80A70091}" sibTransId="{56EF5987-56CD-4C16-9B4A-B0F09D99F293}"/>
    <dgm:cxn modelId="{A1052923-72D4-ED46-B391-6A0B8E36F22D}" type="presOf" srcId="{00A33882-E1DB-47BC-9568-7AB54A518516}" destId="{BDFA4C86-DA69-3A40-9BCB-947C1545EEB6}" srcOrd="0" destOrd="0" presId="urn:microsoft.com/office/officeart/2005/8/layout/vList2"/>
    <dgm:cxn modelId="{7C566D28-A032-4989-BC15-96053D4AB74E}" srcId="{720231C2-D3B8-4CD5-8B92-6602FBE70FC4}" destId="{9B9311B3-00B2-49F9-A1A0-C93483BB9350}" srcOrd="0" destOrd="0" parTransId="{B8B84E73-4477-4822-A2B6-2B71D3EE9277}" sibTransId="{16119A75-EB4E-4346-81B6-E041BF4603E4}"/>
    <dgm:cxn modelId="{A1717F2F-FED7-46C3-A28F-4C369381C748}" srcId="{BFFB1FF5-6C80-40FA-8DCE-A649299FBDAD}" destId="{720231C2-D3B8-4CD5-8B92-6602FBE70FC4}" srcOrd="0" destOrd="0" parTransId="{83976F9B-B441-4840-9FBC-F8BADEE56336}" sibTransId="{7D48D20B-8845-43DA-9B44-B834CB8F3356}"/>
    <dgm:cxn modelId="{7672CF4B-3D9F-ED4F-AFBD-B7C9C2A20536}" type="presOf" srcId="{F8166C1E-C6AB-4B12-8089-4DC1702CFEFF}" destId="{1D60052D-6A05-134C-BD8C-8AE8E89BCED8}" srcOrd="0" destOrd="0" presId="urn:microsoft.com/office/officeart/2005/8/layout/vList2"/>
    <dgm:cxn modelId="{BB7D2C51-993B-EE41-B874-0ECED8DB9A0D}" type="presOf" srcId="{90A76E9D-8715-40BD-8642-E1195764CE97}" destId="{05BC02B9-E460-E84C-ABE3-618B79ACA286}" srcOrd="0" destOrd="1" presId="urn:microsoft.com/office/officeart/2005/8/layout/vList2"/>
    <dgm:cxn modelId="{7085DB7D-8443-6F43-959F-A57C1F70F57C}" type="presOf" srcId="{0A32297E-CAB6-4DF0-8292-9B992A76C738}" destId="{89058C41-FF93-0B4A-A7ED-EAFF76C48970}" srcOrd="0" destOrd="0" presId="urn:microsoft.com/office/officeart/2005/8/layout/vList2"/>
    <dgm:cxn modelId="{3A505691-537D-4FBC-89AC-2B4118C1DC4F}" srcId="{720231C2-D3B8-4CD5-8B92-6602FBE70FC4}" destId="{701CCABB-18C4-4DAE-85B8-9BB8F400D431}" srcOrd="2" destOrd="0" parTransId="{C1A21980-CAE9-47E2-A901-E70CB4E231EA}" sibTransId="{C482E96A-2D5B-4091-AE80-61AE97826FDE}"/>
    <dgm:cxn modelId="{765AF398-B0FD-4150-964E-0248471128C6}" srcId="{720231C2-D3B8-4CD5-8B92-6602FBE70FC4}" destId="{90A76E9D-8715-40BD-8642-E1195764CE97}" srcOrd="1" destOrd="0" parTransId="{530E9AA3-F2D2-4B2D-AA39-6614A3E89290}" sibTransId="{B1A3ECC4-26B7-4BFE-B394-59CAB54E91C7}"/>
    <dgm:cxn modelId="{18E54A9E-FC52-4B9D-8BBF-19974C85BE02}" srcId="{720231C2-D3B8-4CD5-8B92-6602FBE70FC4}" destId="{76831333-D5B8-428C-A2A0-05A7F8C76DAD}" srcOrd="3" destOrd="0" parTransId="{68A88949-227B-4D26-A5B8-301F471490E5}" sibTransId="{BD392F1B-BCD2-4FD6-B050-1C1B595270B7}"/>
    <dgm:cxn modelId="{866A0ECB-9FF3-4D32-86B7-A5D840D1226F}" srcId="{BFFB1FF5-6C80-40FA-8DCE-A649299FBDAD}" destId="{F8166C1E-C6AB-4B12-8089-4DC1702CFEFF}" srcOrd="1" destOrd="0" parTransId="{4BC13176-268F-4455-8B01-463637595EAD}" sibTransId="{834D5F86-6B53-4AD5-928B-446BD937E5AF}"/>
    <dgm:cxn modelId="{8FCF9DCB-DE8D-4E4C-94C4-9CE17DA572A8}" type="presOf" srcId="{701CCABB-18C4-4DAE-85B8-9BB8F400D431}" destId="{05BC02B9-E460-E84C-ABE3-618B79ACA286}" srcOrd="0" destOrd="2" presId="urn:microsoft.com/office/officeart/2005/8/layout/vList2"/>
    <dgm:cxn modelId="{E4DDBAD5-72B4-4595-BA6A-71150CFA1475}" srcId="{BFFB1FF5-6C80-40FA-8DCE-A649299FBDAD}" destId="{0A32297E-CAB6-4DF0-8292-9B992A76C738}" srcOrd="2" destOrd="0" parTransId="{BDF23E85-006B-4AA3-A4AB-B4AA2F6AC00B}" sibTransId="{946BD74F-BD62-41DF-BE52-001EFB9787E2}"/>
    <dgm:cxn modelId="{73C19AE7-78FD-4DA1-A42B-AEFB259F3815}" srcId="{720231C2-D3B8-4CD5-8B92-6602FBE70FC4}" destId="{C78E4D94-907C-40E8-9A08-C3387A110D7B}" srcOrd="4" destOrd="0" parTransId="{18C8F476-2445-4BB4-BDC0-B500D89A809B}" sibTransId="{52C84C75-7556-4A9C-BBB8-86DDF8D4B877}"/>
    <dgm:cxn modelId="{C98DFCEA-5B58-0A42-B0B1-58F13041B5CE}" type="presOf" srcId="{C78E4D94-907C-40E8-9A08-C3387A110D7B}" destId="{05BC02B9-E460-E84C-ABE3-618B79ACA286}" srcOrd="0" destOrd="4" presId="urn:microsoft.com/office/officeart/2005/8/layout/vList2"/>
    <dgm:cxn modelId="{1DC146EC-14E6-DD42-A763-222BBC7DDF58}" type="presOf" srcId="{BFFB1FF5-6C80-40FA-8DCE-A649299FBDAD}" destId="{E8350D22-47EF-9F4B-B5C5-66712A56029C}" srcOrd="0" destOrd="0" presId="urn:microsoft.com/office/officeart/2005/8/layout/vList2"/>
    <dgm:cxn modelId="{49ADECF3-DD07-F64D-A5EC-FCAED6C0C812}" type="presOf" srcId="{720231C2-D3B8-4CD5-8B92-6602FBE70FC4}" destId="{91F9437E-BC71-6041-ABF8-BD20D55C3E67}" srcOrd="0" destOrd="0" presId="urn:microsoft.com/office/officeart/2005/8/layout/vList2"/>
    <dgm:cxn modelId="{6741E4FB-3038-0145-8501-2220930639BE}" type="presOf" srcId="{76831333-D5B8-428C-A2A0-05A7F8C76DAD}" destId="{05BC02B9-E460-E84C-ABE3-618B79ACA286}" srcOrd="0" destOrd="3" presId="urn:microsoft.com/office/officeart/2005/8/layout/vList2"/>
    <dgm:cxn modelId="{E5F0BAD6-A0B3-5A41-BF6D-71391D559C6A}" type="presParOf" srcId="{E8350D22-47EF-9F4B-B5C5-66712A56029C}" destId="{91F9437E-BC71-6041-ABF8-BD20D55C3E67}" srcOrd="0" destOrd="0" presId="urn:microsoft.com/office/officeart/2005/8/layout/vList2"/>
    <dgm:cxn modelId="{1E6EB6B7-0A86-094E-B542-841C2FEFFD61}" type="presParOf" srcId="{E8350D22-47EF-9F4B-B5C5-66712A56029C}" destId="{05BC02B9-E460-E84C-ABE3-618B79ACA286}" srcOrd="1" destOrd="0" presId="urn:microsoft.com/office/officeart/2005/8/layout/vList2"/>
    <dgm:cxn modelId="{F833D8DA-74B4-5349-A21B-0EF93961770B}" type="presParOf" srcId="{E8350D22-47EF-9F4B-B5C5-66712A56029C}" destId="{1D60052D-6A05-134C-BD8C-8AE8E89BCED8}" srcOrd="2" destOrd="0" presId="urn:microsoft.com/office/officeart/2005/8/layout/vList2"/>
    <dgm:cxn modelId="{6813944C-4B46-E34A-8DD4-FFFB277B98AF}" type="presParOf" srcId="{E8350D22-47EF-9F4B-B5C5-66712A56029C}" destId="{A8DC716C-37D9-5C4C-9D7C-DB5DD435640A}" srcOrd="3" destOrd="0" presId="urn:microsoft.com/office/officeart/2005/8/layout/vList2"/>
    <dgm:cxn modelId="{FBF0B508-1396-EF4A-B04C-97DA139CEF27}" type="presParOf" srcId="{E8350D22-47EF-9F4B-B5C5-66712A56029C}" destId="{89058C41-FF93-0B4A-A7ED-EAFF76C48970}" srcOrd="4" destOrd="0" presId="urn:microsoft.com/office/officeart/2005/8/layout/vList2"/>
    <dgm:cxn modelId="{B68A0F54-D7AA-8240-98BC-5499A64C8EFC}" type="presParOf" srcId="{E8350D22-47EF-9F4B-B5C5-66712A56029C}" destId="{474E1698-91D9-9D4C-89DF-98B069ED11D1}" srcOrd="5" destOrd="0" presId="urn:microsoft.com/office/officeart/2005/8/layout/vList2"/>
    <dgm:cxn modelId="{54D247E0-818A-784C-B30A-3C536ED539B7}" type="presParOf" srcId="{E8350D22-47EF-9F4B-B5C5-66712A56029C}" destId="{BDFA4C86-DA69-3A40-9BCB-947C1545EE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B3AEFF-9DD3-44BE-8F44-91745CD7E011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EC15FC-9394-40B4-9C23-7FF5FDB91E7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dirty="0">
              <a:solidFill>
                <a:schemeClr val="bg1"/>
              </a:solidFill>
            </a:rPr>
            <a:t>Microphone</a:t>
          </a:r>
          <a:endParaRPr lang="en-US" dirty="0">
            <a:solidFill>
              <a:schemeClr val="bg1"/>
            </a:solidFill>
          </a:endParaRPr>
        </a:p>
      </dgm:t>
    </dgm:pt>
    <dgm:pt modelId="{3FB4265B-0BF7-4467-AF43-93624CF02334}" type="parTrans" cxnId="{05C289CA-1F34-4D38-99D7-C8D8C5477D6B}">
      <dgm:prSet/>
      <dgm:spPr/>
      <dgm:t>
        <a:bodyPr/>
        <a:lstStyle/>
        <a:p>
          <a:endParaRPr lang="en-US"/>
        </a:p>
      </dgm:t>
    </dgm:pt>
    <dgm:pt modelId="{CD6011B8-DC5F-4851-B436-7B762C1EB5BB}" type="sibTrans" cxnId="{05C289CA-1F34-4D38-99D7-C8D8C5477D6B}">
      <dgm:prSet/>
      <dgm:spPr/>
      <dgm:t>
        <a:bodyPr/>
        <a:lstStyle/>
        <a:p>
          <a:endParaRPr lang="en-US"/>
        </a:p>
      </dgm:t>
    </dgm:pt>
    <dgm:pt modelId="{49092294-6264-44EC-AAC2-FE382DB4436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dirty="0">
              <a:solidFill>
                <a:schemeClr val="bg1"/>
              </a:solidFill>
            </a:rPr>
            <a:t>A recording device</a:t>
          </a:r>
          <a:endParaRPr lang="en-US" dirty="0">
            <a:solidFill>
              <a:schemeClr val="bg1"/>
            </a:solidFill>
          </a:endParaRPr>
        </a:p>
      </dgm:t>
    </dgm:pt>
    <dgm:pt modelId="{81AD5743-514C-4853-92CF-531F725B9684}" type="parTrans" cxnId="{340D6812-7611-4B87-9BCB-E988A8EA1A6F}">
      <dgm:prSet/>
      <dgm:spPr/>
      <dgm:t>
        <a:bodyPr/>
        <a:lstStyle/>
        <a:p>
          <a:endParaRPr lang="en-US"/>
        </a:p>
      </dgm:t>
    </dgm:pt>
    <dgm:pt modelId="{1B00C1E9-2C1B-4AB5-9F13-A390E0B0A862}" type="sibTrans" cxnId="{340D6812-7611-4B87-9BCB-E988A8EA1A6F}">
      <dgm:prSet/>
      <dgm:spPr/>
      <dgm:t>
        <a:bodyPr/>
        <a:lstStyle/>
        <a:p>
          <a:endParaRPr lang="en-US"/>
        </a:p>
      </dgm:t>
    </dgm:pt>
    <dgm:pt modelId="{BAD6F636-678B-43C9-9B4C-E6A024263A0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dirty="0">
              <a:solidFill>
                <a:schemeClr val="bg1"/>
              </a:solidFill>
            </a:rPr>
            <a:t>Editing software to make it sound good</a:t>
          </a:r>
          <a:endParaRPr lang="en-US" dirty="0">
            <a:solidFill>
              <a:schemeClr val="bg1"/>
            </a:solidFill>
          </a:endParaRPr>
        </a:p>
      </dgm:t>
    </dgm:pt>
    <dgm:pt modelId="{98CD2694-3E73-4F59-A531-6E5E815263A4}" type="parTrans" cxnId="{82B26B5E-196B-4BB2-9A3A-BDDD84A63843}">
      <dgm:prSet/>
      <dgm:spPr/>
      <dgm:t>
        <a:bodyPr/>
        <a:lstStyle/>
        <a:p>
          <a:endParaRPr lang="en-US"/>
        </a:p>
      </dgm:t>
    </dgm:pt>
    <dgm:pt modelId="{A532B47E-BB0E-45E2-9C7C-9248D0F5D79D}" type="sibTrans" cxnId="{82B26B5E-196B-4BB2-9A3A-BDDD84A63843}">
      <dgm:prSet/>
      <dgm:spPr/>
      <dgm:t>
        <a:bodyPr/>
        <a:lstStyle/>
        <a:p>
          <a:endParaRPr lang="en-US"/>
        </a:p>
      </dgm:t>
    </dgm:pt>
    <dgm:pt modelId="{E3FEECB8-258C-42A5-8966-C6968614449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dirty="0">
              <a:solidFill>
                <a:schemeClr val="bg1"/>
              </a:solidFill>
            </a:rPr>
            <a:t>Graphics</a:t>
          </a:r>
          <a:endParaRPr lang="en-US" dirty="0">
            <a:solidFill>
              <a:schemeClr val="bg1"/>
            </a:solidFill>
          </a:endParaRPr>
        </a:p>
      </dgm:t>
    </dgm:pt>
    <dgm:pt modelId="{73F1DAFE-DD25-4654-92DC-0ED3D35D05F5}" type="parTrans" cxnId="{556B8971-75F1-4AC9-99F5-04FF2D464497}">
      <dgm:prSet/>
      <dgm:spPr/>
      <dgm:t>
        <a:bodyPr/>
        <a:lstStyle/>
        <a:p>
          <a:endParaRPr lang="en-US"/>
        </a:p>
      </dgm:t>
    </dgm:pt>
    <dgm:pt modelId="{E52FB831-AA54-433F-A909-E68089257B1F}" type="sibTrans" cxnId="{556B8971-75F1-4AC9-99F5-04FF2D464497}">
      <dgm:prSet/>
      <dgm:spPr/>
      <dgm:t>
        <a:bodyPr/>
        <a:lstStyle/>
        <a:p>
          <a:endParaRPr lang="en-US"/>
        </a:p>
      </dgm:t>
    </dgm:pt>
    <dgm:pt modelId="{FEBF060F-FA08-411E-BA3D-B6988128DA1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dirty="0">
              <a:solidFill>
                <a:schemeClr val="bg1"/>
              </a:solidFill>
            </a:rPr>
            <a:t>Podcast host</a:t>
          </a:r>
          <a:endParaRPr lang="en-US" dirty="0">
            <a:solidFill>
              <a:schemeClr val="bg1"/>
            </a:solidFill>
          </a:endParaRPr>
        </a:p>
      </dgm:t>
    </dgm:pt>
    <dgm:pt modelId="{ED5D4C0D-942B-46F5-A63E-4F6934654D18}" type="parTrans" cxnId="{987EF302-EC72-48A0-AF07-EB138157E85A}">
      <dgm:prSet/>
      <dgm:spPr/>
      <dgm:t>
        <a:bodyPr/>
        <a:lstStyle/>
        <a:p>
          <a:endParaRPr lang="en-US"/>
        </a:p>
      </dgm:t>
    </dgm:pt>
    <dgm:pt modelId="{9DA558DD-416A-4D67-B33D-1793FB6C5254}" type="sibTrans" cxnId="{987EF302-EC72-48A0-AF07-EB138157E85A}">
      <dgm:prSet/>
      <dgm:spPr/>
      <dgm:t>
        <a:bodyPr/>
        <a:lstStyle/>
        <a:p>
          <a:endParaRPr lang="en-US"/>
        </a:p>
      </dgm:t>
    </dgm:pt>
    <dgm:pt modelId="{833318A4-B859-4EFA-B8E3-D41C55592E8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dirty="0">
              <a:solidFill>
                <a:schemeClr val="bg1"/>
              </a:solidFill>
            </a:rPr>
            <a:t>Quiet recording space</a:t>
          </a:r>
          <a:endParaRPr lang="en-US" dirty="0">
            <a:solidFill>
              <a:schemeClr val="bg1"/>
            </a:solidFill>
          </a:endParaRPr>
        </a:p>
      </dgm:t>
    </dgm:pt>
    <dgm:pt modelId="{AF19290C-D0D7-429F-AA72-87D9A74DE91B}" type="parTrans" cxnId="{A1F66227-F243-4FCE-9B01-B6A5247D0D14}">
      <dgm:prSet/>
      <dgm:spPr/>
      <dgm:t>
        <a:bodyPr/>
        <a:lstStyle/>
        <a:p>
          <a:endParaRPr lang="en-US"/>
        </a:p>
      </dgm:t>
    </dgm:pt>
    <dgm:pt modelId="{B2009326-1080-4E85-8DB2-438A089075AE}" type="sibTrans" cxnId="{A1F66227-F243-4FCE-9B01-B6A5247D0D14}">
      <dgm:prSet/>
      <dgm:spPr/>
      <dgm:t>
        <a:bodyPr/>
        <a:lstStyle/>
        <a:p>
          <a:endParaRPr lang="en-US"/>
        </a:p>
      </dgm:t>
    </dgm:pt>
    <dgm:pt modelId="{76FDD987-E1C6-452A-9CE2-136FE89CF17D}" type="pres">
      <dgm:prSet presAssocID="{6EB3AEFF-9DD3-44BE-8F44-91745CD7E011}" presName="root" presStyleCnt="0">
        <dgm:presLayoutVars>
          <dgm:dir/>
          <dgm:resizeHandles val="exact"/>
        </dgm:presLayoutVars>
      </dgm:prSet>
      <dgm:spPr/>
    </dgm:pt>
    <dgm:pt modelId="{9170977E-30DD-428D-948F-CEC1F3967137}" type="pres">
      <dgm:prSet presAssocID="{57EC15FC-9394-40B4-9C23-7FF5FDB91E7E}" presName="compNode" presStyleCnt="0"/>
      <dgm:spPr/>
    </dgm:pt>
    <dgm:pt modelId="{A873CDD3-EDA0-4C3F-9A8A-E96F2F1544E6}" type="pres">
      <dgm:prSet presAssocID="{57EC15FC-9394-40B4-9C23-7FF5FDB91E7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phone"/>
        </a:ext>
      </dgm:extLst>
    </dgm:pt>
    <dgm:pt modelId="{A79F4E7B-CBAE-40EA-BFC0-1EDED25C4DC3}" type="pres">
      <dgm:prSet presAssocID="{57EC15FC-9394-40B4-9C23-7FF5FDB91E7E}" presName="iconSpace" presStyleCnt="0"/>
      <dgm:spPr/>
    </dgm:pt>
    <dgm:pt modelId="{829EC22F-43FF-4D9D-8009-C4EDC970B486}" type="pres">
      <dgm:prSet presAssocID="{57EC15FC-9394-40B4-9C23-7FF5FDB91E7E}" presName="parTx" presStyleLbl="revTx" presStyleIdx="0" presStyleCnt="12">
        <dgm:presLayoutVars>
          <dgm:chMax val="0"/>
          <dgm:chPref val="0"/>
        </dgm:presLayoutVars>
      </dgm:prSet>
      <dgm:spPr/>
    </dgm:pt>
    <dgm:pt modelId="{00F767B3-E2D8-49FF-8240-55C5A0109B30}" type="pres">
      <dgm:prSet presAssocID="{57EC15FC-9394-40B4-9C23-7FF5FDB91E7E}" presName="txSpace" presStyleCnt="0"/>
      <dgm:spPr/>
    </dgm:pt>
    <dgm:pt modelId="{C3E921DE-E20C-4DC8-B261-748D5B5FFECF}" type="pres">
      <dgm:prSet presAssocID="{57EC15FC-9394-40B4-9C23-7FF5FDB91E7E}" presName="desTx" presStyleLbl="revTx" presStyleIdx="1" presStyleCnt="12">
        <dgm:presLayoutVars/>
      </dgm:prSet>
      <dgm:spPr/>
    </dgm:pt>
    <dgm:pt modelId="{FD25EAB1-E1DE-4178-AA36-76C930A438E8}" type="pres">
      <dgm:prSet presAssocID="{CD6011B8-DC5F-4851-B436-7B762C1EB5BB}" presName="sibTrans" presStyleCnt="0"/>
      <dgm:spPr/>
    </dgm:pt>
    <dgm:pt modelId="{D775D984-AC12-4C48-A935-DE20266FE7FE}" type="pres">
      <dgm:prSet presAssocID="{49092294-6264-44EC-AAC2-FE382DB44363}" presName="compNode" presStyleCnt="0"/>
      <dgm:spPr/>
    </dgm:pt>
    <dgm:pt modelId="{39F78981-2296-4078-B116-66380184F60C}" type="pres">
      <dgm:prSet presAssocID="{49092294-6264-44EC-AAC2-FE382DB4436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5D5F6E59-99DB-4AB4-93DE-FF46A80D44C0}" type="pres">
      <dgm:prSet presAssocID="{49092294-6264-44EC-AAC2-FE382DB44363}" presName="iconSpace" presStyleCnt="0"/>
      <dgm:spPr/>
    </dgm:pt>
    <dgm:pt modelId="{50CF2AED-4EEA-4D8F-B7B5-FFD7205250AC}" type="pres">
      <dgm:prSet presAssocID="{49092294-6264-44EC-AAC2-FE382DB44363}" presName="parTx" presStyleLbl="revTx" presStyleIdx="2" presStyleCnt="12">
        <dgm:presLayoutVars>
          <dgm:chMax val="0"/>
          <dgm:chPref val="0"/>
        </dgm:presLayoutVars>
      </dgm:prSet>
      <dgm:spPr/>
    </dgm:pt>
    <dgm:pt modelId="{E96A3EC9-431A-40DD-8967-5A934FE833B7}" type="pres">
      <dgm:prSet presAssocID="{49092294-6264-44EC-AAC2-FE382DB44363}" presName="txSpace" presStyleCnt="0"/>
      <dgm:spPr/>
    </dgm:pt>
    <dgm:pt modelId="{EC4CEBEF-7C31-4553-80D5-A47EA30C2E4C}" type="pres">
      <dgm:prSet presAssocID="{49092294-6264-44EC-AAC2-FE382DB44363}" presName="desTx" presStyleLbl="revTx" presStyleIdx="3" presStyleCnt="12">
        <dgm:presLayoutVars/>
      </dgm:prSet>
      <dgm:spPr/>
    </dgm:pt>
    <dgm:pt modelId="{55D17EF7-4908-4198-A843-6FE4E5519147}" type="pres">
      <dgm:prSet presAssocID="{1B00C1E9-2C1B-4AB5-9F13-A390E0B0A862}" presName="sibTrans" presStyleCnt="0"/>
      <dgm:spPr/>
    </dgm:pt>
    <dgm:pt modelId="{8AD91F69-B9C0-4299-B506-781C3E9F2F52}" type="pres">
      <dgm:prSet presAssocID="{BAD6F636-678B-43C9-9B4C-E6A024263A0A}" presName="compNode" presStyleCnt="0"/>
      <dgm:spPr/>
    </dgm:pt>
    <dgm:pt modelId="{E648B17E-A9A7-4DFE-A341-942798A173F2}" type="pres">
      <dgm:prSet presAssocID="{BAD6F636-678B-43C9-9B4C-E6A024263A0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AF73A0E2-B794-4A9E-889B-686F48EFB15F}" type="pres">
      <dgm:prSet presAssocID="{BAD6F636-678B-43C9-9B4C-E6A024263A0A}" presName="iconSpace" presStyleCnt="0"/>
      <dgm:spPr/>
    </dgm:pt>
    <dgm:pt modelId="{768CD0EA-E002-4F5D-8936-AE5A4D7DC696}" type="pres">
      <dgm:prSet presAssocID="{BAD6F636-678B-43C9-9B4C-E6A024263A0A}" presName="parTx" presStyleLbl="revTx" presStyleIdx="4" presStyleCnt="12">
        <dgm:presLayoutVars>
          <dgm:chMax val="0"/>
          <dgm:chPref val="0"/>
        </dgm:presLayoutVars>
      </dgm:prSet>
      <dgm:spPr/>
    </dgm:pt>
    <dgm:pt modelId="{6AA1A933-5EEA-4D3C-BE0E-536AE7DAC7F7}" type="pres">
      <dgm:prSet presAssocID="{BAD6F636-678B-43C9-9B4C-E6A024263A0A}" presName="txSpace" presStyleCnt="0"/>
      <dgm:spPr/>
    </dgm:pt>
    <dgm:pt modelId="{8A94C129-040B-4383-983B-CC25912972BD}" type="pres">
      <dgm:prSet presAssocID="{BAD6F636-678B-43C9-9B4C-E6A024263A0A}" presName="desTx" presStyleLbl="revTx" presStyleIdx="5" presStyleCnt="12">
        <dgm:presLayoutVars/>
      </dgm:prSet>
      <dgm:spPr/>
    </dgm:pt>
    <dgm:pt modelId="{88A03057-47CE-40DA-BCB5-60E53D38EBA4}" type="pres">
      <dgm:prSet presAssocID="{A532B47E-BB0E-45E2-9C7C-9248D0F5D79D}" presName="sibTrans" presStyleCnt="0"/>
      <dgm:spPr/>
    </dgm:pt>
    <dgm:pt modelId="{495B5699-BB75-4DA1-9D18-7839EE02CE4E}" type="pres">
      <dgm:prSet presAssocID="{E3FEECB8-258C-42A5-8966-C69686144496}" presName="compNode" presStyleCnt="0"/>
      <dgm:spPr/>
    </dgm:pt>
    <dgm:pt modelId="{DBDAE59A-DCF4-403A-BFE2-2B780C120DBF}" type="pres">
      <dgm:prSet presAssocID="{E3FEECB8-258C-42A5-8966-C6968614449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1F02B96F-1C2E-474D-B243-6173E6FD9208}" type="pres">
      <dgm:prSet presAssocID="{E3FEECB8-258C-42A5-8966-C69686144496}" presName="iconSpace" presStyleCnt="0"/>
      <dgm:spPr/>
    </dgm:pt>
    <dgm:pt modelId="{F1166F59-E1BC-4D89-A141-B70E850C9523}" type="pres">
      <dgm:prSet presAssocID="{E3FEECB8-258C-42A5-8966-C69686144496}" presName="parTx" presStyleLbl="revTx" presStyleIdx="6" presStyleCnt="12">
        <dgm:presLayoutVars>
          <dgm:chMax val="0"/>
          <dgm:chPref val="0"/>
        </dgm:presLayoutVars>
      </dgm:prSet>
      <dgm:spPr/>
    </dgm:pt>
    <dgm:pt modelId="{C8AF1C4E-A2F1-4E0A-B129-14405208CE6B}" type="pres">
      <dgm:prSet presAssocID="{E3FEECB8-258C-42A5-8966-C69686144496}" presName="txSpace" presStyleCnt="0"/>
      <dgm:spPr/>
    </dgm:pt>
    <dgm:pt modelId="{4A02D642-33C7-4896-9FA3-DA3CB9566F3E}" type="pres">
      <dgm:prSet presAssocID="{E3FEECB8-258C-42A5-8966-C69686144496}" presName="desTx" presStyleLbl="revTx" presStyleIdx="7" presStyleCnt="12">
        <dgm:presLayoutVars/>
      </dgm:prSet>
      <dgm:spPr/>
    </dgm:pt>
    <dgm:pt modelId="{0BF3564F-1475-4CFB-A657-C42DF236A410}" type="pres">
      <dgm:prSet presAssocID="{E52FB831-AA54-433F-A909-E68089257B1F}" presName="sibTrans" presStyleCnt="0"/>
      <dgm:spPr/>
    </dgm:pt>
    <dgm:pt modelId="{138839FE-CE3A-4F88-85EB-8D4330D549AC}" type="pres">
      <dgm:prSet presAssocID="{FEBF060F-FA08-411E-BA3D-B6988128DA15}" presName="compNode" presStyleCnt="0"/>
      <dgm:spPr/>
    </dgm:pt>
    <dgm:pt modelId="{36D85C77-6FAE-45B6-B33D-F955A977A610}" type="pres">
      <dgm:prSet presAssocID="{FEBF060F-FA08-411E-BA3D-B6988128DA1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D1460A0B-8E8C-480B-873A-34C5809549DF}" type="pres">
      <dgm:prSet presAssocID="{FEBF060F-FA08-411E-BA3D-B6988128DA15}" presName="iconSpace" presStyleCnt="0"/>
      <dgm:spPr/>
    </dgm:pt>
    <dgm:pt modelId="{D2A294EE-F214-4126-893A-5E1E19A3B0DE}" type="pres">
      <dgm:prSet presAssocID="{FEBF060F-FA08-411E-BA3D-B6988128DA15}" presName="parTx" presStyleLbl="revTx" presStyleIdx="8" presStyleCnt="12">
        <dgm:presLayoutVars>
          <dgm:chMax val="0"/>
          <dgm:chPref val="0"/>
        </dgm:presLayoutVars>
      </dgm:prSet>
      <dgm:spPr/>
    </dgm:pt>
    <dgm:pt modelId="{A6515D44-B2BA-432C-AB09-C5C52D506E82}" type="pres">
      <dgm:prSet presAssocID="{FEBF060F-FA08-411E-BA3D-B6988128DA15}" presName="txSpace" presStyleCnt="0"/>
      <dgm:spPr/>
    </dgm:pt>
    <dgm:pt modelId="{02D71419-547D-45B6-AF7A-1F18F7AFFE68}" type="pres">
      <dgm:prSet presAssocID="{FEBF060F-FA08-411E-BA3D-B6988128DA15}" presName="desTx" presStyleLbl="revTx" presStyleIdx="9" presStyleCnt="12">
        <dgm:presLayoutVars/>
      </dgm:prSet>
      <dgm:spPr/>
    </dgm:pt>
    <dgm:pt modelId="{5F69A99B-427D-485E-86B7-1DD893C6C0FF}" type="pres">
      <dgm:prSet presAssocID="{9DA558DD-416A-4D67-B33D-1793FB6C5254}" presName="sibTrans" presStyleCnt="0"/>
      <dgm:spPr/>
    </dgm:pt>
    <dgm:pt modelId="{3FFAC364-31F6-48DB-800F-E16CCF5F033C}" type="pres">
      <dgm:prSet presAssocID="{833318A4-B859-4EFA-B8E3-D41C55592E87}" presName="compNode" presStyleCnt="0"/>
      <dgm:spPr/>
    </dgm:pt>
    <dgm:pt modelId="{F001055F-FCEB-4EFB-84B1-FB2AF0E1DEF0}" type="pres">
      <dgm:prSet presAssocID="{833318A4-B859-4EFA-B8E3-D41C55592E8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olume"/>
        </a:ext>
      </dgm:extLst>
    </dgm:pt>
    <dgm:pt modelId="{009E4125-4A6A-4EE0-8478-4EE0F3334567}" type="pres">
      <dgm:prSet presAssocID="{833318A4-B859-4EFA-B8E3-D41C55592E87}" presName="iconSpace" presStyleCnt="0"/>
      <dgm:spPr/>
    </dgm:pt>
    <dgm:pt modelId="{9FA6C6FB-83BC-44C4-AA42-CDFB91A1232C}" type="pres">
      <dgm:prSet presAssocID="{833318A4-B859-4EFA-B8E3-D41C55592E87}" presName="parTx" presStyleLbl="revTx" presStyleIdx="10" presStyleCnt="12">
        <dgm:presLayoutVars>
          <dgm:chMax val="0"/>
          <dgm:chPref val="0"/>
        </dgm:presLayoutVars>
      </dgm:prSet>
      <dgm:spPr/>
    </dgm:pt>
    <dgm:pt modelId="{F3C04A31-8442-4353-90D2-93B3EFEF9DB9}" type="pres">
      <dgm:prSet presAssocID="{833318A4-B859-4EFA-B8E3-D41C55592E87}" presName="txSpace" presStyleCnt="0"/>
      <dgm:spPr/>
    </dgm:pt>
    <dgm:pt modelId="{AA337203-8F9A-44D1-BF11-AA9D00111DAE}" type="pres">
      <dgm:prSet presAssocID="{833318A4-B859-4EFA-B8E3-D41C55592E87}" presName="desTx" presStyleLbl="revTx" presStyleIdx="11" presStyleCnt="12">
        <dgm:presLayoutVars/>
      </dgm:prSet>
      <dgm:spPr/>
    </dgm:pt>
  </dgm:ptLst>
  <dgm:cxnLst>
    <dgm:cxn modelId="{987EF302-EC72-48A0-AF07-EB138157E85A}" srcId="{6EB3AEFF-9DD3-44BE-8F44-91745CD7E011}" destId="{FEBF060F-FA08-411E-BA3D-B6988128DA15}" srcOrd="4" destOrd="0" parTransId="{ED5D4C0D-942B-46F5-A63E-4F6934654D18}" sibTransId="{9DA558DD-416A-4D67-B33D-1793FB6C5254}"/>
    <dgm:cxn modelId="{340D6812-7611-4B87-9BCB-E988A8EA1A6F}" srcId="{6EB3AEFF-9DD3-44BE-8F44-91745CD7E011}" destId="{49092294-6264-44EC-AAC2-FE382DB44363}" srcOrd="1" destOrd="0" parTransId="{81AD5743-514C-4853-92CF-531F725B9684}" sibTransId="{1B00C1E9-2C1B-4AB5-9F13-A390E0B0A862}"/>
    <dgm:cxn modelId="{ECB94D1A-F5F4-E348-9DC4-6D7848B12ADD}" type="presOf" srcId="{BAD6F636-678B-43C9-9B4C-E6A024263A0A}" destId="{768CD0EA-E002-4F5D-8936-AE5A4D7DC696}" srcOrd="0" destOrd="0" presId="urn:microsoft.com/office/officeart/2018/5/layout/CenteredIconLabelDescriptionList"/>
    <dgm:cxn modelId="{A1F66227-F243-4FCE-9B01-B6A5247D0D14}" srcId="{6EB3AEFF-9DD3-44BE-8F44-91745CD7E011}" destId="{833318A4-B859-4EFA-B8E3-D41C55592E87}" srcOrd="5" destOrd="0" parTransId="{AF19290C-D0D7-429F-AA72-87D9A74DE91B}" sibTransId="{B2009326-1080-4E85-8DB2-438A089075AE}"/>
    <dgm:cxn modelId="{82B26B5E-196B-4BB2-9A3A-BDDD84A63843}" srcId="{6EB3AEFF-9DD3-44BE-8F44-91745CD7E011}" destId="{BAD6F636-678B-43C9-9B4C-E6A024263A0A}" srcOrd="2" destOrd="0" parTransId="{98CD2694-3E73-4F59-A531-6E5E815263A4}" sibTransId="{A532B47E-BB0E-45E2-9C7C-9248D0F5D79D}"/>
    <dgm:cxn modelId="{C6DB6A68-4CE5-834A-B853-28D2CA52814B}" type="presOf" srcId="{57EC15FC-9394-40B4-9C23-7FF5FDB91E7E}" destId="{829EC22F-43FF-4D9D-8009-C4EDC970B486}" srcOrd="0" destOrd="0" presId="urn:microsoft.com/office/officeart/2018/5/layout/CenteredIconLabelDescriptionList"/>
    <dgm:cxn modelId="{556B8971-75F1-4AC9-99F5-04FF2D464497}" srcId="{6EB3AEFF-9DD3-44BE-8F44-91745CD7E011}" destId="{E3FEECB8-258C-42A5-8966-C69686144496}" srcOrd="3" destOrd="0" parTransId="{73F1DAFE-DD25-4654-92DC-0ED3D35D05F5}" sibTransId="{E52FB831-AA54-433F-A909-E68089257B1F}"/>
    <dgm:cxn modelId="{C12C5E81-1225-AC42-A3AC-AEBED5A9D879}" type="presOf" srcId="{49092294-6264-44EC-AAC2-FE382DB44363}" destId="{50CF2AED-4EEA-4D8F-B7B5-FFD7205250AC}" srcOrd="0" destOrd="0" presId="urn:microsoft.com/office/officeart/2018/5/layout/CenteredIconLabelDescriptionList"/>
    <dgm:cxn modelId="{BA3AC684-D980-A049-B25B-974AC48DE693}" type="presOf" srcId="{E3FEECB8-258C-42A5-8966-C69686144496}" destId="{F1166F59-E1BC-4D89-A141-B70E850C9523}" srcOrd="0" destOrd="0" presId="urn:microsoft.com/office/officeart/2018/5/layout/CenteredIconLabelDescriptionList"/>
    <dgm:cxn modelId="{99D86D8C-542A-204C-826C-39A8465ABD75}" type="presOf" srcId="{FEBF060F-FA08-411E-BA3D-B6988128DA15}" destId="{D2A294EE-F214-4126-893A-5E1E19A3B0DE}" srcOrd="0" destOrd="0" presId="urn:microsoft.com/office/officeart/2018/5/layout/CenteredIconLabelDescriptionList"/>
    <dgm:cxn modelId="{C8E28E8C-C46E-4B41-A68D-868882261A0B}" type="presOf" srcId="{6EB3AEFF-9DD3-44BE-8F44-91745CD7E011}" destId="{76FDD987-E1C6-452A-9CE2-136FE89CF17D}" srcOrd="0" destOrd="0" presId="urn:microsoft.com/office/officeart/2018/5/layout/CenteredIconLabelDescriptionList"/>
    <dgm:cxn modelId="{FA4DB5A0-CC0A-B04A-B3C4-F29BC298D974}" type="presOf" srcId="{833318A4-B859-4EFA-B8E3-D41C55592E87}" destId="{9FA6C6FB-83BC-44C4-AA42-CDFB91A1232C}" srcOrd="0" destOrd="0" presId="urn:microsoft.com/office/officeart/2018/5/layout/CenteredIconLabelDescriptionList"/>
    <dgm:cxn modelId="{05C289CA-1F34-4D38-99D7-C8D8C5477D6B}" srcId="{6EB3AEFF-9DD3-44BE-8F44-91745CD7E011}" destId="{57EC15FC-9394-40B4-9C23-7FF5FDB91E7E}" srcOrd="0" destOrd="0" parTransId="{3FB4265B-0BF7-4467-AF43-93624CF02334}" sibTransId="{CD6011B8-DC5F-4851-B436-7B762C1EB5BB}"/>
    <dgm:cxn modelId="{5E8A5F83-75E0-C240-928A-973550BD5472}" type="presParOf" srcId="{76FDD987-E1C6-452A-9CE2-136FE89CF17D}" destId="{9170977E-30DD-428D-948F-CEC1F3967137}" srcOrd="0" destOrd="0" presId="urn:microsoft.com/office/officeart/2018/5/layout/CenteredIconLabelDescriptionList"/>
    <dgm:cxn modelId="{23BE0562-92AE-7E4F-BB79-FF24C7EC2679}" type="presParOf" srcId="{9170977E-30DD-428D-948F-CEC1F3967137}" destId="{A873CDD3-EDA0-4C3F-9A8A-E96F2F1544E6}" srcOrd="0" destOrd="0" presId="urn:microsoft.com/office/officeart/2018/5/layout/CenteredIconLabelDescriptionList"/>
    <dgm:cxn modelId="{45BD1486-993B-9F48-A007-DD8BCCE93348}" type="presParOf" srcId="{9170977E-30DD-428D-948F-CEC1F3967137}" destId="{A79F4E7B-CBAE-40EA-BFC0-1EDED25C4DC3}" srcOrd="1" destOrd="0" presId="urn:microsoft.com/office/officeart/2018/5/layout/CenteredIconLabelDescriptionList"/>
    <dgm:cxn modelId="{984549E1-2C7A-4E44-83FE-CE7FDA2FA470}" type="presParOf" srcId="{9170977E-30DD-428D-948F-CEC1F3967137}" destId="{829EC22F-43FF-4D9D-8009-C4EDC970B486}" srcOrd="2" destOrd="0" presId="urn:microsoft.com/office/officeart/2018/5/layout/CenteredIconLabelDescriptionList"/>
    <dgm:cxn modelId="{46EFFBB2-046C-7D45-A312-793D38D3472A}" type="presParOf" srcId="{9170977E-30DD-428D-948F-CEC1F3967137}" destId="{00F767B3-E2D8-49FF-8240-55C5A0109B30}" srcOrd="3" destOrd="0" presId="urn:microsoft.com/office/officeart/2018/5/layout/CenteredIconLabelDescriptionList"/>
    <dgm:cxn modelId="{6E0C5567-23FE-F44A-B722-5DECAE074334}" type="presParOf" srcId="{9170977E-30DD-428D-948F-CEC1F3967137}" destId="{C3E921DE-E20C-4DC8-B261-748D5B5FFECF}" srcOrd="4" destOrd="0" presId="urn:microsoft.com/office/officeart/2018/5/layout/CenteredIconLabelDescriptionList"/>
    <dgm:cxn modelId="{52971091-475E-3B48-AC08-69E0D0C31AC7}" type="presParOf" srcId="{76FDD987-E1C6-452A-9CE2-136FE89CF17D}" destId="{FD25EAB1-E1DE-4178-AA36-76C930A438E8}" srcOrd="1" destOrd="0" presId="urn:microsoft.com/office/officeart/2018/5/layout/CenteredIconLabelDescriptionList"/>
    <dgm:cxn modelId="{0FD24883-5C7C-DE4E-B17C-D72D3C57A28C}" type="presParOf" srcId="{76FDD987-E1C6-452A-9CE2-136FE89CF17D}" destId="{D775D984-AC12-4C48-A935-DE20266FE7FE}" srcOrd="2" destOrd="0" presId="urn:microsoft.com/office/officeart/2018/5/layout/CenteredIconLabelDescriptionList"/>
    <dgm:cxn modelId="{60812A8F-89E1-9C42-B96B-15AFF93BDF75}" type="presParOf" srcId="{D775D984-AC12-4C48-A935-DE20266FE7FE}" destId="{39F78981-2296-4078-B116-66380184F60C}" srcOrd="0" destOrd="0" presId="urn:microsoft.com/office/officeart/2018/5/layout/CenteredIconLabelDescriptionList"/>
    <dgm:cxn modelId="{72A05E6F-C8E6-8E43-B63A-80AC54496BA6}" type="presParOf" srcId="{D775D984-AC12-4C48-A935-DE20266FE7FE}" destId="{5D5F6E59-99DB-4AB4-93DE-FF46A80D44C0}" srcOrd="1" destOrd="0" presId="urn:microsoft.com/office/officeart/2018/5/layout/CenteredIconLabelDescriptionList"/>
    <dgm:cxn modelId="{573BCFC2-AEE0-3047-9ADF-02074D6C5792}" type="presParOf" srcId="{D775D984-AC12-4C48-A935-DE20266FE7FE}" destId="{50CF2AED-4EEA-4D8F-B7B5-FFD7205250AC}" srcOrd="2" destOrd="0" presId="urn:microsoft.com/office/officeart/2018/5/layout/CenteredIconLabelDescriptionList"/>
    <dgm:cxn modelId="{AC9916D4-9E0F-2E48-9027-90E65FA83E66}" type="presParOf" srcId="{D775D984-AC12-4C48-A935-DE20266FE7FE}" destId="{E96A3EC9-431A-40DD-8967-5A934FE833B7}" srcOrd="3" destOrd="0" presId="urn:microsoft.com/office/officeart/2018/5/layout/CenteredIconLabelDescriptionList"/>
    <dgm:cxn modelId="{688E0C9D-3240-9840-8603-0222AB936F16}" type="presParOf" srcId="{D775D984-AC12-4C48-A935-DE20266FE7FE}" destId="{EC4CEBEF-7C31-4553-80D5-A47EA30C2E4C}" srcOrd="4" destOrd="0" presId="urn:microsoft.com/office/officeart/2018/5/layout/CenteredIconLabelDescriptionList"/>
    <dgm:cxn modelId="{61DE3CD2-B4CB-5D4A-BE08-D9E035EFDFD6}" type="presParOf" srcId="{76FDD987-E1C6-452A-9CE2-136FE89CF17D}" destId="{55D17EF7-4908-4198-A843-6FE4E5519147}" srcOrd="3" destOrd="0" presId="urn:microsoft.com/office/officeart/2018/5/layout/CenteredIconLabelDescriptionList"/>
    <dgm:cxn modelId="{E58FA0E8-AC05-3247-A5AC-2B7D35CCC2D1}" type="presParOf" srcId="{76FDD987-E1C6-452A-9CE2-136FE89CF17D}" destId="{8AD91F69-B9C0-4299-B506-781C3E9F2F52}" srcOrd="4" destOrd="0" presId="urn:microsoft.com/office/officeart/2018/5/layout/CenteredIconLabelDescriptionList"/>
    <dgm:cxn modelId="{AB9110EF-B6A8-E44A-B8CA-D95128074663}" type="presParOf" srcId="{8AD91F69-B9C0-4299-B506-781C3E9F2F52}" destId="{E648B17E-A9A7-4DFE-A341-942798A173F2}" srcOrd="0" destOrd="0" presId="urn:microsoft.com/office/officeart/2018/5/layout/CenteredIconLabelDescriptionList"/>
    <dgm:cxn modelId="{7ECAA5D4-48A0-0449-882B-F7843615A62B}" type="presParOf" srcId="{8AD91F69-B9C0-4299-B506-781C3E9F2F52}" destId="{AF73A0E2-B794-4A9E-889B-686F48EFB15F}" srcOrd="1" destOrd="0" presId="urn:microsoft.com/office/officeart/2018/5/layout/CenteredIconLabelDescriptionList"/>
    <dgm:cxn modelId="{A62242AB-6A3E-DC4B-8D03-CB8157FE80DA}" type="presParOf" srcId="{8AD91F69-B9C0-4299-B506-781C3E9F2F52}" destId="{768CD0EA-E002-4F5D-8936-AE5A4D7DC696}" srcOrd="2" destOrd="0" presId="urn:microsoft.com/office/officeart/2018/5/layout/CenteredIconLabelDescriptionList"/>
    <dgm:cxn modelId="{F572A728-B56E-FD4D-829F-D7FAB0A30F41}" type="presParOf" srcId="{8AD91F69-B9C0-4299-B506-781C3E9F2F52}" destId="{6AA1A933-5EEA-4D3C-BE0E-536AE7DAC7F7}" srcOrd="3" destOrd="0" presId="urn:microsoft.com/office/officeart/2018/5/layout/CenteredIconLabelDescriptionList"/>
    <dgm:cxn modelId="{6903736F-2E2C-6A42-A88F-DBFFB66E5E94}" type="presParOf" srcId="{8AD91F69-B9C0-4299-B506-781C3E9F2F52}" destId="{8A94C129-040B-4383-983B-CC25912972BD}" srcOrd="4" destOrd="0" presId="urn:microsoft.com/office/officeart/2018/5/layout/CenteredIconLabelDescriptionList"/>
    <dgm:cxn modelId="{1AD187E3-B55A-4847-B058-B37DF55F9BF6}" type="presParOf" srcId="{76FDD987-E1C6-452A-9CE2-136FE89CF17D}" destId="{88A03057-47CE-40DA-BCB5-60E53D38EBA4}" srcOrd="5" destOrd="0" presId="urn:microsoft.com/office/officeart/2018/5/layout/CenteredIconLabelDescriptionList"/>
    <dgm:cxn modelId="{5592691E-44DC-7746-8FE8-F7D5040F2A36}" type="presParOf" srcId="{76FDD987-E1C6-452A-9CE2-136FE89CF17D}" destId="{495B5699-BB75-4DA1-9D18-7839EE02CE4E}" srcOrd="6" destOrd="0" presId="urn:microsoft.com/office/officeart/2018/5/layout/CenteredIconLabelDescriptionList"/>
    <dgm:cxn modelId="{83DE8E84-06F9-A741-B268-27D6CBEFCB08}" type="presParOf" srcId="{495B5699-BB75-4DA1-9D18-7839EE02CE4E}" destId="{DBDAE59A-DCF4-403A-BFE2-2B780C120DBF}" srcOrd="0" destOrd="0" presId="urn:microsoft.com/office/officeart/2018/5/layout/CenteredIconLabelDescriptionList"/>
    <dgm:cxn modelId="{EA978A31-A129-2145-873D-0C2EFF27EF97}" type="presParOf" srcId="{495B5699-BB75-4DA1-9D18-7839EE02CE4E}" destId="{1F02B96F-1C2E-474D-B243-6173E6FD9208}" srcOrd="1" destOrd="0" presId="urn:microsoft.com/office/officeart/2018/5/layout/CenteredIconLabelDescriptionList"/>
    <dgm:cxn modelId="{EA60F428-079B-E847-8067-08B1EEEF596A}" type="presParOf" srcId="{495B5699-BB75-4DA1-9D18-7839EE02CE4E}" destId="{F1166F59-E1BC-4D89-A141-B70E850C9523}" srcOrd="2" destOrd="0" presId="urn:microsoft.com/office/officeart/2018/5/layout/CenteredIconLabelDescriptionList"/>
    <dgm:cxn modelId="{D5F774DA-2E94-F84B-A5E8-0B875E41BC9D}" type="presParOf" srcId="{495B5699-BB75-4DA1-9D18-7839EE02CE4E}" destId="{C8AF1C4E-A2F1-4E0A-B129-14405208CE6B}" srcOrd="3" destOrd="0" presId="urn:microsoft.com/office/officeart/2018/5/layout/CenteredIconLabelDescriptionList"/>
    <dgm:cxn modelId="{5318B7C6-B182-B846-B6F8-47EEC759C3BF}" type="presParOf" srcId="{495B5699-BB75-4DA1-9D18-7839EE02CE4E}" destId="{4A02D642-33C7-4896-9FA3-DA3CB9566F3E}" srcOrd="4" destOrd="0" presId="urn:microsoft.com/office/officeart/2018/5/layout/CenteredIconLabelDescriptionList"/>
    <dgm:cxn modelId="{76C5D412-4F85-2A4C-B650-885B8242DCEC}" type="presParOf" srcId="{76FDD987-E1C6-452A-9CE2-136FE89CF17D}" destId="{0BF3564F-1475-4CFB-A657-C42DF236A410}" srcOrd="7" destOrd="0" presId="urn:microsoft.com/office/officeart/2018/5/layout/CenteredIconLabelDescriptionList"/>
    <dgm:cxn modelId="{7CC271FF-501E-AB41-A5B8-D99425CDB389}" type="presParOf" srcId="{76FDD987-E1C6-452A-9CE2-136FE89CF17D}" destId="{138839FE-CE3A-4F88-85EB-8D4330D549AC}" srcOrd="8" destOrd="0" presId="urn:microsoft.com/office/officeart/2018/5/layout/CenteredIconLabelDescriptionList"/>
    <dgm:cxn modelId="{C472D3BC-8ED7-5942-9149-C53BD6583AB0}" type="presParOf" srcId="{138839FE-CE3A-4F88-85EB-8D4330D549AC}" destId="{36D85C77-6FAE-45B6-B33D-F955A977A610}" srcOrd="0" destOrd="0" presId="urn:microsoft.com/office/officeart/2018/5/layout/CenteredIconLabelDescriptionList"/>
    <dgm:cxn modelId="{D74050B5-3F3D-0445-8634-18D49F9C2526}" type="presParOf" srcId="{138839FE-CE3A-4F88-85EB-8D4330D549AC}" destId="{D1460A0B-8E8C-480B-873A-34C5809549DF}" srcOrd="1" destOrd="0" presId="urn:microsoft.com/office/officeart/2018/5/layout/CenteredIconLabelDescriptionList"/>
    <dgm:cxn modelId="{D348A765-143A-5E4D-ADF8-51FDCE96D389}" type="presParOf" srcId="{138839FE-CE3A-4F88-85EB-8D4330D549AC}" destId="{D2A294EE-F214-4126-893A-5E1E19A3B0DE}" srcOrd="2" destOrd="0" presId="urn:microsoft.com/office/officeart/2018/5/layout/CenteredIconLabelDescriptionList"/>
    <dgm:cxn modelId="{FD01D9C5-4E85-1648-BB81-82CB7578DA4F}" type="presParOf" srcId="{138839FE-CE3A-4F88-85EB-8D4330D549AC}" destId="{A6515D44-B2BA-432C-AB09-C5C52D506E82}" srcOrd="3" destOrd="0" presId="urn:microsoft.com/office/officeart/2018/5/layout/CenteredIconLabelDescriptionList"/>
    <dgm:cxn modelId="{116AECD3-BECC-964C-9E79-F373EE950000}" type="presParOf" srcId="{138839FE-CE3A-4F88-85EB-8D4330D549AC}" destId="{02D71419-547D-45B6-AF7A-1F18F7AFFE68}" srcOrd="4" destOrd="0" presId="urn:microsoft.com/office/officeart/2018/5/layout/CenteredIconLabelDescriptionList"/>
    <dgm:cxn modelId="{D2EAE31E-0B80-6440-A071-8507AA8D7CCA}" type="presParOf" srcId="{76FDD987-E1C6-452A-9CE2-136FE89CF17D}" destId="{5F69A99B-427D-485E-86B7-1DD893C6C0FF}" srcOrd="9" destOrd="0" presId="urn:microsoft.com/office/officeart/2018/5/layout/CenteredIconLabelDescriptionList"/>
    <dgm:cxn modelId="{418792B5-01FF-1F41-B9DE-498941A147A8}" type="presParOf" srcId="{76FDD987-E1C6-452A-9CE2-136FE89CF17D}" destId="{3FFAC364-31F6-48DB-800F-E16CCF5F033C}" srcOrd="10" destOrd="0" presId="urn:microsoft.com/office/officeart/2018/5/layout/CenteredIconLabelDescriptionList"/>
    <dgm:cxn modelId="{A0F68B65-7E0D-614F-A2F6-966161FAAAE6}" type="presParOf" srcId="{3FFAC364-31F6-48DB-800F-E16CCF5F033C}" destId="{F001055F-FCEB-4EFB-84B1-FB2AF0E1DEF0}" srcOrd="0" destOrd="0" presId="urn:microsoft.com/office/officeart/2018/5/layout/CenteredIconLabelDescriptionList"/>
    <dgm:cxn modelId="{5ECFEA2C-8D2F-2044-9F17-3E2278BEBC82}" type="presParOf" srcId="{3FFAC364-31F6-48DB-800F-E16CCF5F033C}" destId="{009E4125-4A6A-4EE0-8478-4EE0F3334567}" srcOrd="1" destOrd="0" presId="urn:microsoft.com/office/officeart/2018/5/layout/CenteredIconLabelDescriptionList"/>
    <dgm:cxn modelId="{1C547E17-4052-E14C-83D1-D235DFD8C8FA}" type="presParOf" srcId="{3FFAC364-31F6-48DB-800F-E16CCF5F033C}" destId="{9FA6C6FB-83BC-44C4-AA42-CDFB91A1232C}" srcOrd="2" destOrd="0" presId="urn:microsoft.com/office/officeart/2018/5/layout/CenteredIconLabelDescriptionList"/>
    <dgm:cxn modelId="{5880A932-D279-0046-AC79-6BBD893F9912}" type="presParOf" srcId="{3FFAC364-31F6-48DB-800F-E16CCF5F033C}" destId="{F3C04A31-8442-4353-90D2-93B3EFEF9DB9}" srcOrd="3" destOrd="0" presId="urn:microsoft.com/office/officeart/2018/5/layout/CenteredIconLabelDescriptionList"/>
    <dgm:cxn modelId="{D35348EC-BF70-7A48-B9CE-817BC33AB71F}" type="presParOf" srcId="{3FFAC364-31F6-48DB-800F-E16CCF5F033C}" destId="{AA337203-8F9A-44D1-BF11-AA9D00111DA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D38C01-7AB0-412C-938F-E685CA5153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3E1A15-EECE-488C-ACB2-3042627D2301}">
      <dgm:prSet/>
      <dgm:spPr/>
      <dgm:t>
        <a:bodyPr/>
        <a:lstStyle/>
        <a:p>
          <a:r>
            <a:rPr lang="en-AU" dirty="0"/>
            <a:t>Microphones</a:t>
          </a:r>
          <a:endParaRPr lang="en-US" dirty="0"/>
        </a:p>
      </dgm:t>
    </dgm:pt>
    <dgm:pt modelId="{FDEA5215-B5FB-4A86-BB6D-B189709D0CDE}" type="parTrans" cxnId="{F1222333-66CC-4EF6-9C40-6C08F43002DE}">
      <dgm:prSet/>
      <dgm:spPr/>
      <dgm:t>
        <a:bodyPr/>
        <a:lstStyle/>
        <a:p>
          <a:endParaRPr lang="en-US"/>
        </a:p>
      </dgm:t>
    </dgm:pt>
    <dgm:pt modelId="{202502FD-43FE-45F7-88C2-E8E97FBF71EB}" type="sibTrans" cxnId="{F1222333-66CC-4EF6-9C40-6C08F43002DE}">
      <dgm:prSet/>
      <dgm:spPr/>
      <dgm:t>
        <a:bodyPr/>
        <a:lstStyle/>
        <a:p>
          <a:endParaRPr lang="en-US"/>
        </a:p>
      </dgm:t>
    </dgm:pt>
    <dgm:pt modelId="{9DC1B874-99F8-41D5-97F9-87C67B97B095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Lapels + $2 Aliexpress special &gt; $77 Rode smartLav+ Smart Device Microphone. </a:t>
          </a:r>
          <a:endParaRPr lang="en-US" dirty="0">
            <a:solidFill>
              <a:schemeClr val="bg1"/>
            </a:solidFill>
          </a:endParaRPr>
        </a:p>
      </dgm:t>
    </dgm:pt>
    <dgm:pt modelId="{A18DBD28-872D-4ADF-9B37-881D15487A5B}" type="parTrans" cxnId="{0B187773-1013-45BB-9430-7C7D392F1B23}">
      <dgm:prSet/>
      <dgm:spPr/>
      <dgm:t>
        <a:bodyPr/>
        <a:lstStyle/>
        <a:p>
          <a:endParaRPr lang="en-US"/>
        </a:p>
      </dgm:t>
    </dgm:pt>
    <dgm:pt modelId="{CD0C9110-B1A1-4263-AAEB-0A150000CA18}" type="sibTrans" cxnId="{0B187773-1013-45BB-9430-7C7D392F1B23}">
      <dgm:prSet/>
      <dgm:spPr/>
      <dgm:t>
        <a:bodyPr/>
        <a:lstStyle/>
        <a:p>
          <a:endParaRPr lang="en-US"/>
        </a:p>
      </dgm:t>
    </dgm:pt>
    <dgm:pt modelId="{8525C7A8-B91F-4D75-94F7-05E809AB6544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$60 condenser mic with boom, anti-pop shield and phantom power </a:t>
          </a:r>
          <a:endParaRPr lang="en-US" dirty="0">
            <a:solidFill>
              <a:schemeClr val="bg1"/>
            </a:solidFill>
          </a:endParaRPr>
        </a:p>
      </dgm:t>
    </dgm:pt>
    <dgm:pt modelId="{EE7E696F-FA98-4CE4-9FFE-683B1ABBD789}" type="parTrans" cxnId="{56F6DE06-2DFC-459C-A147-68B3FE5E95BB}">
      <dgm:prSet/>
      <dgm:spPr/>
      <dgm:t>
        <a:bodyPr/>
        <a:lstStyle/>
        <a:p>
          <a:endParaRPr lang="en-US"/>
        </a:p>
      </dgm:t>
    </dgm:pt>
    <dgm:pt modelId="{35163258-03CC-4AED-B878-6B29A9B6232E}" type="sibTrans" cxnId="{56F6DE06-2DFC-459C-A147-68B3FE5E95BB}">
      <dgm:prSet/>
      <dgm:spPr/>
      <dgm:t>
        <a:bodyPr/>
        <a:lstStyle/>
        <a:p>
          <a:endParaRPr lang="en-US"/>
        </a:p>
      </dgm:t>
    </dgm:pt>
    <dgm:pt modelId="{C858712E-C3E3-469E-BC11-61547B776BE3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Mixer = $70 Aliexpress &gt; $170 Amazon &gt; Rhodecaster Pro $850</a:t>
          </a:r>
          <a:endParaRPr lang="en-US" dirty="0">
            <a:solidFill>
              <a:schemeClr val="bg1"/>
            </a:solidFill>
          </a:endParaRPr>
        </a:p>
      </dgm:t>
    </dgm:pt>
    <dgm:pt modelId="{6C5BA223-9229-4760-988B-53B7A2A9B609}" type="parTrans" cxnId="{05F74820-E67D-41D4-8B6D-402223502141}">
      <dgm:prSet/>
      <dgm:spPr/>
      <dgm:t>
        <a:bodyPr/>
        <a:lstStyle/>
        <a:p>
          <a:endParaRPr lang="en-US"/>
        </a:p>
      </dgm:t>
    </dgm:pt>
    <dgm:pt modelId="{A26E5E32-0714-4B47-BB45-161FCC3DEC85}" type="sibTrans" cxnId="{05F74820-E67D-41D4-8B6D-402223502141}">
      <dgm:prSet/>
      <dgm:spPr/>
      <dgm:t>
        <a:bodyPr/>
        <a:lstStyle/>
        <a:p>
          <a:endParaRPr lang="en-US"/>
        </a:p>
      </dgm:t>
    </dgm:pt>
    <dgm:pt modelId="{69CF8A14-3427-4FDF-9F7D-449D5F088BB7}">
      <dgm:prSet/>
      <dgm:spPr/>
      <dgm:t>
        <a:bodyPr/>
        <a:lstStyle/>
        <a:p>
          <a:r>
            <a:rPr lang="en-AU" dirty="0"/>
            <a:t>Headphones / earbuds</a:t>
          </a:r>
          <a:endParaRPr lang="en-US" dirty="0"/>
        </a:p>
      </dgm:t>
    </dgm:pt>
    <dgm:pt modelId="{F940177B-52A9-4642-9CBE-AF9EC10408CC}" type="parTrans" cxnId="{B00401C2-DF0A-4475-9E4C-A6C3518233CA}">
      <dgm:prSet/>
      <dgm:spPr/>
      <dgm:t>
        <a:bodyPr/>
        <a:lstStyle/>
        <a:p>
          <a:endParaRPr lang="en-US"/>
        </a:p>
      </dgm:t>
    </dgm:pt>
    <dgm:pt modelId="{F1CAB04E-8290-4D83-BDA4-02CC27E88E1B}" type="sibTrans" cxnId="{B00401C2-DF0A-4475-9E4C-A6C3518233CA}">
      <dgm:prSet/>
      <dgm:spPr/>
      <dgm:t>
        <a:bodyPr/>
        <a:lstStyle/>
        <a:p>
          <a:endParaRPr lang="en-US"/>
        </a:p>
      </dgm:t>
    </dgm:pt>
    <dgm:pt modelId="{29FDD77D-E370-4411-8098-E26793EB5252}">
      <dgm:prSet/>
      <dgm:spPr/>
      <dgm:t>
        <a:bodyPr/>
        <a:lstStyle/>
        <a:p>
          <a:r>
            <a:rPr lang="en-AU" dirty="0"/>
            <a:t>Recording devices </a:t>
          </a:r>
          <a:endParaRPr lang="en-US" dirty="0"/>
        </a:p>
      </dgm:t>
    </dgm:pt>
    <dgm:pt modelId="{0913671C-18A0-4244-82B3-9F8D9548F965}" type="parTrans" cxnId="{3009599B-2085-427F-9BB4-CAA1041997F0}">
      <dgm:prSet/>
      <dgm:spPr/>
      <dgm:t>
        <a:bodyPr/>
        <a:lstStyle/>
        <a:p>
          <a:endParaRPr lang="en-US"/>
        </a:p>
      </dgm:t>
    </dgm:pt>
    <dgm:pt modelId="{C338216F-4D72-4B31-A381-A51092C1908B}" type="sibTrans" cxnId="{3009599B-2085-427F-9BB4-CAA1041997F0}">
      <dgm:prSet/>
      <dgm:spPr/>
      <dgm:t>
        <a:bodyPr/>
        <a:lstStyle/>
        <a:p>
          <a:endParaRPr lang="en-US"/>
        </a:p>
      </dgm:t>
    </dgm:pt>
    <dgm:pt modelId="{4419222B-A046-481E-A65B-A475AD7EE8C6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Mobile phone &gt;</a:t>
          </a:r>
          <a:endParaRPr lang="en-US" dirty="0">
            <a:solidFill>
              <a:schemeClr val="bg1"/>
            </a:solidFill>
          </a:endParaRPr>
        </a:p>
      </dgm:t>
    </dgm:pt>
    <dgm:pt modelId="{C5DA380E-D0F6-4962-B42A-68E9750FB39E}" type="parTrans" cxnId="{F7172A13-5CEC-4734-A03E-BB1EF59FAE9F}">
      <dgm:prSet/>
      <dgm:spPr/>
      <dgm:t>
        <a:bodyPr/>
        <a:lstStyle/>
        <a:p>
          <a:endParaRPr lang="en-US"/>
        </a:p>
      </dgm:t>
    </dgm:pt>
    <dgm:pt modelId="{2FF51F47-324A-4CC4-A86B-678413E511CE}" type="sibTrans" cxnId="{F7172A13-5CEC-4734-A03E-BB1EF59FAE9F}">
      <dgm:prSet/>
      <dgm:spPr/>
      <dgm:t>
        <a:bodyPr/>
        <a:lstStyle/>
        <a:p>
          <a:endParaRPr lang="en-US"/>
        </a:p>
      </dgm:t>
    </dgm:pt>
    <dgm:pt modelId="{DDBBE626-B93D-4416-BC55-4143E79375A0}">
      <dgm:prSet/>
      <dgm:spPr/>
      <dgm:t>
        <a:bodyPr/>
        <a:lstStyle/>
        <a:p>
          <a:r>
            <a:rPr lang="en-AU" dirty="0"/>
            <a:t>Recording location</a:t>
          </a:r>
          <a:endParaRPr lang="en-US" dirty="0"/>
        </a:p>
      </dgm:t>
    </dgm:pt>
    <dgm:pt modelId="{A50FD1BA-EBB0-4960-A436-05607FBA9204}" type="parTrans" cxnId="{1AB0D2EB-4A1F-452D-BE4A-3B40F462AA04}">
      <dgm:prSet/>
      <dgm:spPr/>
      <dgm:t>
        <a:bodyPr/>
        <a:lstStyle/>
        <a:p>
          <a:endParaRPr lang="en-US"/>
        </a:p>
      </dgm:t>
    </dgm:pt>
    <dgm:pt modelId="{C30D705D-A5C0-47B4-AF73-4E55D6CA3AD1}" type="sibTrans" cxnId="{1AB0D2EB-4A1F-452D-BE4A-3B40F462AA04}">
      <dgm:prSet/>
      <dgm:spPr/>
      <dgm:t>
        <a:bodyPr/>
        <a:lstStyle/>
        <a:p>
          <a:endParaRPr lang="en-US"/>
        </a:p>
      </dgm:t>
    </dgm:pt>
    <dgm:pt modelId="{1D7322D3-6748-4A48-9668-48E79C712FA1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Quiet with few flat, hard surfaces to reduce echo.</a:t>
          </a:r>
          <a:endParaRPr lang="en-US" dirty="0">
            <a:solidFill>
              <a:schemeClr val="bg1"/>
            </a:solidFill>
          </a:endParaRPr>
        </a:p>
      </dgm:t>
    </dgm:pt>
    <dgm:pt modelId="{DE5CB677-7B98-4520-A3E4-6A8A5E9849AB}" type="parTrans" cxnId="{2527956F-6FF2-400B-8765-7A79A21C1F66}">
      <dgm:prSet/>
      <dgm:spPr/>
      <dgm:t>
        <a:bodyPr/>
        <a:lstStyle/>
        <a:p>
          <a:endParaRPr lang="en-US"/>
        </a:p>
      </dgm:t>
    </dgm:pt>
    <dgm:pt modelId="{BDC5C064-8D77-4D30-8F36-D19B6B241DF2}" type="sibTrans" cxnId="{2527956F-6FF2-400B-8765-7A79A21C1F66}">
      <dgm:prSet/>
      <dgm:spPr/>
      <dgm:t>
        <a:bodyPr/>
        <a:lstStyle/>
        <a:p>
          <a:endParaRPr lang="en-US"/>
        </a:p>
      </dgm:t>
    </dgm:pt>
    <dgm:pt modelId="{B25D6D5C-92AD-FB4C-9682-4DE57E1EEAE3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Computer &gt; All-in-one mixer like Rhodecaster Pro</a:t>
          </a:r>
          <a:endParaRPr lang="en-US" dirty="0">
            <a:solidFill>
              <a:schemeClr val="bg1"/>
            </a:solidFill>
          </a:endParaRPr>
        </a:p>
      </dgm:t>
    </dgm:pt>
    <dgm:pt modelId="{85990674-2667-4646-9EE5-83987AA9F2EF}" type="parTrans" cxnId="{09117691-F60C-8B49-8A19-6C48FD88CB4E}">
      <dgm:prSet/>
      <dgm:spPr/>
      <dgm:t>
        <a:bodyPr/>
        <a:lstStyle/>
        <a:p>
          <a:endParaRPr lang="en-GB"/>
        </a:p>
      </dgm:t>
    </dgm:pt>
    <dgm:pt modelId="{2CBBFE45-6105-5B40-B218-947CCBA20F3B}" type="sibTrans" cxnId="{09117691-F60C-8B49-8A19-6C48FD88CB4E}">
      <dgm:prSet/>
      <dgm:spPr/>
      <dgm:t>
        <a:bodyPr/>
        <a:lstStyle/>
        <a:p>
          <a:endParaRPr lang="en-GB"/>
        </a:p>
      </dgm:t>
    </dgm:pt>
    <dgm:pt modelId="{69A198F1-6C08-F743-8569-C787B7DF6A49}" type="pres">
      <dgm:prSet presAssocID="{7DD38C01-7AB0-412C-938F-E685CA5153F1}" presName="linear" presStyleCnt="0">
        <dgm:presLayoutVars>
          <dgm:animLvl val="lvl"/>
          <dgm:resizeHandles val="exact"/>
        </dgm:presLayoutVars>
      </dgm:prSet>
      <dgm:spPr/>
    </dgm:pt>
    <dgm:pt modelId="{E45056F8-3423-954B-8648-BB1ACE1F308C}" type="pres">
      <dgm:prSet presAssocID="{453E1A15-EECE-488C-ACB2-3042627D230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1A7EA11-A3B1-DC43-B35E-8DFC4AC83389}" type="pres">
      <dgm:prSet presAssocID="{453E1A15-EECE-488C-ACB2-3042627D2301}" presName="childText" presStyleLbl="revTx" presStyleIdx="0" presStyleCnt="3">
        <dgm:presLayoutVars>
          <dgm:bulletEnabled val="1"/>
        </dgm:presLayoutVars>
      </dgm:prSet>
      <dgm:spPr/>
    </dgm:pt>
    <dgm:pt modelId="{35D71CE9-E0A1-C549-91C3-8659470AC194}" type="pres">
      <dgm:prSet presAssocID="{69CF8A14-3427-4FDF-9F7D-449D5F088BB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9570840-D900-D74A-B9AD-F08E74042346}" type="pres">
      <dgm:prSet presAssocID="{F1CAB04E-8290-4D83-BDA4-02CC27E88E1B}" presName="spacer" presStyleCnt="0"/>
      <dgm:spPr/>
    </dgm:pt>
    <dgm:pt modelId="{8158F88D-8937-0E40-AC21-283BFA0DEE49}" type="pres">
      <dgm:prSet presAssocID="{29FDD77D-E370-4411-8098-E26793EB525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C750E4C-509F-924C-AE17-1C28AA553BDC}" type="pres">
      <dgm:prSet presAssocID="{29FDD77D-E370-4411-8098-E26793EB5252}" presName="childText" presStyleLbl="revTx" presStyleIdx="1" presStyleCnt="3">
        <dgm:presLayoutVars>
          <dgm:bulletEnabled val="1"/>
        </dgm:presLayoutVars>
      </dgm:prSet>
      <dgm:spPr/>
    </dgm:pt>
    <dgm:pt modelId="{71093001-6FE1-F244-9107-1C964C43664E}" type="pres">
      <dgm:prSet presAssocID="{DDBBE626-B93D-4416-BC55-4143E79375A0}" presName="parentText" presStyleLbl="node1" presStyleIdx="3" presStyleCnt="4" custLinFactNeighborY="19172">
        <dgm:presLayoutVars>
          <dgm:chMax val="0"/>
          <dgm:bulletEnabled val="1"/>
        </dgm:presLayoutVars>
      </dgm:prSet>
      <dgm:spPr/>
    </dgm:pt>
    <dgm:pt modelId="{0763270D-747F-F34A-AAF8-96818D56109E}" type="pres">
      <dgm:prSet presAssocID="{DDBBE626-B93D-4416-BC55-4143E79375A0}" presName="childText" presStyleLbl="revTx" presStyleIdx="2" presStyleCnt="3" custLinFactNeighborY="33295">
        <dgm:presLayoutVars>
          <dgm:bulletEnabled val="1"/>
        </dgm:presLayoutVars>
      </dgm:prSet>
      <dgm:spPr/>
    </dgm:pt>
  </dgm:ptLst>
  <dgm:cxnLst>
    <dgm:cxn modelId="{D1C3CD01-53F7-A34E-AAD6-DDA13ADD373E}" type="presOf" srcId="{69CF8A14-3427-4FDF-9F7D-449D5F088BB7}" destId="{35D71CE9-E0A1-C549-91C3-8659470AC194}" srcOrd="0" destOrd="0" presId="urn:microsoft.com/office/officeart/2005/8/layout/vList2"/>
    <dgm:cxn modelId="{56F6DE06-2DFC-459C-A147-68B3FE5E95BB}" srcId="{453E1A15-EECE-488C-ACB2-3042627D2301}" destId="{8525C7A8-B91F-4D75-94F7-05E809AB6544}" srcOrd="1" destOrd="0" parTransId="{EE7E696F-FA98-4CE4-9FFE-683B1ABBD789}" sibTransId="{35163258-03CC-4AED-B878-6B29A9B6232E}"/>
    <dgm:cxn modelId="{F7172A13-5CEC-4734-A03E-BB1EF59FAE9F}" srcId="{29FDD77D-E370-4411-8098-E26793EB5252}" destId="{4419222B-A046-481E-A65B-A475AD7EE8C6}" srcOrd="0" destOrd="0" parTransId="{C5DA380E-D0F6-4962-B42A-68E9750FB39E}" sibTransId="{2FF51F47-324A-4CC4-A86B-678413E511CE}"/>
    <dgm:cxn modelId="{04C36B18-79BF-284E-8732-7EB8F1365186}" type="presOf" srcId="{29FDD77D-E370-4411-8098-E26793EB5252}" destId="{8158F88D-8937-0E40-AC21-283BFA0DEE49}" srcOrd="0" destOrd="0" presId="urn:microsoft.com/office/officeart/2005/8/layout/vList2"/>
    <dgm:cxn modelId="{04806D1E-2C23-6843-B8EE-CEB65CF5409B}" type="presOf" srcId="{1D7322D3-6748-4A48-9668-48E79C712FA1}" destId="{0763270D-747F-F34A-AAF8-96818D56109E}" srcOrd="0" destOrd="0" presId="urn:microsoft.com/office/officeart/2005/8/layout/vList2"/>
    <dgm:cxn modelId="{05F74820-E67D-41D4-8B6D-402223502141}" srcId="{453E1A15-EECE-488C-ACB2-3042627D2301}" destId="{C858712E-C3E3-469E-BC11-61547B776BE3}" srcOrd="2" destOrd="0" parTransId="{6C5BA223-9229-4760-988B-53B7A2A9B609}" sibTransId="{A26E5E32-0714-4B47-BB45-161FCC3DEC85}"/>
    <dgm:cxn modelId="{F1222333-66CC-4EF6-9C40-6C08F43002DE}" srcId="{7DD38C01-7AB0-412C-938F-E685CA5153F1}" destId="{453E1A15-EECE-488C-ACB2-3042627D2301}" srcOrd="0" destOrd="0" parTransId="{FDEA5215-B5FB-4A86-BB6D-B189709D0CDE}" sibTransId="{202502FD-43FE-45F7-88C2-E8E97FBF71EB}"/>
    <dgm:cxn modelId="{2E0F7C3D-7A9A-724F-A756-CCA36CCA98F1}" type="presOf" srcId="{8525C7A8-B91F-4D75-94F7-05E809AB6544}" destId="{51A7EA11-A3B1-DC43-B35E-8DFC4AC83389}" srcOrd="0" destOrd="1" presId="urn:microsoft.com/office/officeart/2005/8/layout/vList2"/>
    <dgm:cxn modelId="{B2495143-D880-5F4A-ADD0-E52F8CD14C52}" type="presOf" srcId="{9DC1B874-99F8-41D5-97F9-87C67B97B095}" destId="{51A7EA11-A3B1-DC43-B35E-8DFC4AC83389}" srcOrd="0" destOrd="0" presId="urn:microsoft.com/office/officeart/2005/8/layout/vList2"/>
    <dgm:cxn modelId="{2527956F-6FF2-400B-8765-7A79A21C1F66}" srcId="{DDBBE626-B93D-4416-BC55-4143E79375A0}" destId="{1D7322D3-6748-4A48-9668-48E79C712FA1}" srcOrd="0" destOrd="0" parTransId="{DE5CB677-7B98-4520-A3E4-6A8A5E9849AB}" sibTransId="{BDC5C064-8D77-4D30-8F36-D19B6B241DF2}"/>
    <dgm:cxn modelId="{0B187773-1013-45BB-9430-7C7D392F1B23}" srcId="{453E1A15-EECE-488C-ACB2-3042627D2301}" destId="{9DC1B874-99F8-41D5-97F9-87C67B97B095}" srcOrd="0" destOrd="0" parTransId="{A18DBD28-872D-4ADF-9B37-881D15487A5B}" sibTransId="{CD0C9110-B1A1-4263-AAEB-0A150000CA18}"/>
    <dgm:cxn modelId="{3410E275-8D0A-7343-B38F-0903512FBB70}" type="presOf" srcId="{4419222B-A046-481E-A65B-A475AD7EE8C6}" destId="{FC750E4C-509F-924C-AE17-1C28AA553BDC}" srcOrd="0" destOrd="0" presId="urn:microsoft.com/office/officeart/2005/8/layout/vList2"/>
    <dgm:cxn modelId="{755F687B-6A23-4340-8130-AAB266F5F063}" type="presOf" srcId="{C858712E-C3E3-469E-BC11-61547B776BE3}" destId="{51A7EA11-A3B1-DC43-B35E-8DFC4AC83389}" srcOrd="0" destOrd="2" presId="urn:microsoft.com/office/officeart/2005/8/layout/vList2"/>
    <dgm:cxn modelId="{09117691-F60C-8B49-8A19-6C48FD88CB4E}" srcId="{29FDD77D-E370-4411-8098-E26793EB5252}" destId="{B25D6D5C-92AD-FB4C-9682-4DE57E1EEAE3}" srcOrd="1" destOrd="0" parTransId="{85990674-2667-4646-9EE5-83987AA9F2EF}" sibTransId="{2CBBFE45-6105-5B40-B218-947CCBA20F3B}"/>
    <dgm:cxn modelId="{BE6A9F94-16FC-0B4E-AF58-8A2F5C7C5475}" type="presOf" srcId="{DDBBE626-B93D-4416-BC55-4143E79375A0}" destId="{71093001-6FE1-F244-9107-1C964C43664E}" srcOrd="0" destOrd="0" presId="urn:microsoft.com/office/officeart/2005/8/layout/vList2"/>
    <dgm:cxn modelId="{43965899-E508-9D4F-8A22-2984358DBA73}" type="presOf" srcId="{7DD38C01-7AB0-412C-938F-E685CA5153F1}" destId="{69A198F1-6C08-F743-8569-C787B7DF6A49}" srcOrd="0" destOrd="0" presId="urn:microsoft.com/office/officeart/2005/8/layout/vList2"/>
    <dgm:cxn modelId="{3009599B-2085-427F-9BB4-CAA1041997F0}" srcId="{7DD38C01-7AB0-412C-938F-E685CA5153F1}" destId="{29FDD77D-E370-4411-8098-E26793EB5252}" srcOrd="2" destOrd="0" parTransId="{0913671C-18A0-4244-82B3-9F8D9548F965}" sibTransId="{C338216F-4D72-4B31-A381-A51092C1908B}"/>
    <dgm:cxn modelId="{FE47DFB9-F7FF-2E46-8DEC-9B848CE8F649}" type="presOf" srcId="{B25D6D5C-92AD-FB4C-9682-4DE57E1EEAE3}" destId="{FC750E4C-509F-924C-AE17-1C28AA553BDC}" srcOrd="0" destOrd="1" presId="urn:microsoft.com/office/officeart/2005/8/layout/vList2"/>
    <dgm:cxn modelId="{B00401C2-DF0A-4475-9E4C-A6C3518233CA}" srcId="{7DD38C01-7AB0-412C-938F-E685CA5153F1}" destId="{69CF8A14-3427-4FDF-9F7D-449D5F088BB7}" srcOrd="1" destOrd="0" parTransId="{F940177B-52A9-4642-9CBE-AF9EC10408CC}" sibTransId="{F1CAB04E-8290-4D83-BDA4-02CC27E88E1B}"/>
    <dgm:cxn modelId="{34A22ECA-18CB-194A-9811-8D4B93E6F7B7}" type="presOf" srcId="{453E1A15-EECE-488C-ACB2-3042627D2301}" destId="{E45056F8-3423-954B-8648-BB1ACE1F308C}" srcOrd="0" destOrd="0" presId="urn:microsoft.com/office/officeart/2005/8/layout/vList2"/>
    <dgm:cxn modelId="{1AB0D2EB-4A1F-452D-BE4A-3B40F462AA04}" srcId="{7DD38C01-7AB0-412C-938F-E685CA5153F1}" destId="{DDBBE626-B93D-4416-BC55-4143E79375A0}" srcOrd="3" destOrd="0" parTransId="{A50FD1BA-EBB0-4960-A436-05607FBA9204}" sibTransId="{C30D705D-A5C0-47B4-AF73-4E55D6CA3AD1}"/>
    <dgm:cxn modelId="{562D373F-5C8B-3448-9FFF-9646CD102F22}" type="presParOf" srcId="{69A198F1-6C08-F743-8569-C787B7DF6A49}" destId="{E45056F8-3423-954B-8648-BB1ACE1F308C}" srcOrd="0" destOrd="0" presId="urn:microsoft.com/office/officeart/2005/8/layout/vList2"/>
    <dgm:cxn modelId="{3D2B435E-D77B-9345-80B3-567D29E6308C}" type="presParOf" srcId="{69A198F1-6C08-F743-8569-C787B7DF6A49}" destId="{51A7EA11-A3B1-DC43-B35E-8DFC4AC83389}" srcOrd="1" destOrd="0" presId="urn:microsoft.com/office/officeart/2005/8/layout/vList2"/>
    <dgm:cxn modelId="{29B9FD5B-0EC4-A946-B89F-0427585FA13D}" type="presParOf" srcId="{69A198F1-6C08-F743-8569-C787B7DF6A49}" destId="{35D71CE9-E0A1-C549-91C3-8659470AC194}" srcOrd="2" destOrd="0" presId="urn:microsoft.com/office/officeart/2005/8/layout/vList2"/>
    <dgm:cxn modelId="{2C39C750-015E-FD44-80AB-D2059C650EC2}" type="presParOf" srcId="{69A198F1-6C08-F743-8569-C787B7DF6A49}" destId="{19570840-D900-D74A-B9AD-F08E74042346}" srcOrd="3" destOrd="0" presId="urn:microsoft.com/office/officeart/2005/8/layout/vList2"/>
    <dgm:cxn modelId="{B6702A0B-D038-5F4C-9125-F8B88C0E9EC4}" type="presParOf" srcId="{69A198F1-6C08-F743-8569-C787B7DF6A49}" destId="{8158F88D-8937-0E40-AC21-283BFA0DEE49}" srcOrd="4" destOrd="0" presId="urn:microsoft.com/office/officeart/2005/8/layout/vList2"/>
    <dgm:cxn modelId="{A9AEC798-2060-AC43-8D1B-62553474225C}" type="presParOf" srcId="{69A198F1-6C08-F743-8569-C787B7DF6A49}" destId="{FC750E4C-509F-924C-AE17-1C28AA553BDC}" srcOrd="5" destOrd="0" presId="urn:microsoft.com/office/officeart/2005/8/layout/vList2"/>
    <dgm:cxn modelId="{70B26859-7FB9-F24F-B1A0-A79355143195}" type="presParOf" srcId="{69A198F1-6C08-F743-8569-C787B7DF6A49}" destId="{71093001-6FE1-F244-9107-1C964C43664E}" srcOrd="6" destOrd="0" presId="urn:microsoft.com/office/officeart/2005/8/layout/vList2"/>
    <dgm:cxn modelId="{87483F57-D0E3-8040-82CE-FFCEB54FC88C}" type="presParOf" srcId="{69A198F1-6C08-F743-8569-C787B7DF6A49}" destId="{0763270D-747F-F34A-AAF8-96818D56109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D38C01-7AB0-412C-938F-E685CA5153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B5B90D-64B3-41A1-937F-E8D7156EC818}">
      <dgm:prSet/>
      <dgm:spPr/>
      <dgm:t>
        <a:bodyPr/>
        <a:lstStyle/>
        <a:p>
          <a:r>
            <a:rPr lang="en-AU" dirty="0"/>
            <a:t>Editing / mixing software</a:t>
          </a:r>
          <a:endParaRPr lang="en-US" dirty="0"/>
        </a:p>
      </dgm:t>
    </dgm:pt>
    <dgm:pt modelId="{560324F3-007F-4E57-8539-397E2E1C4873}" type="parTrans" cxnId="{2B661623-CEA6-4F02-AE4C-EF61D788BA50}">
      <dgm:prSet/>
      <dgm:spPr/>
      <dgm:t>
        <a:bodyPr/>
        <a:lstStyle/>
        <a:p>
          <a:endParaRPr lang="en-US"/>
        </a:p>
      </dgm:t>
    </dgm:pt>
    <dgm:pt modelId="{CCF06BBC-58B1-4E56-82A1-4211FD5CDC22}" type="sibTrans" cxnId="{2B661623-CEA6-4F02-AE4C-EF61D788BA50}">
      <dgm:prSet/>
      <dgm:spPr/>
      <dgm:t>
        <a:bodyPr/>
        <a:lstStyle/>
        <a:p>
          <a:endParaRPr lang="en-US"/>
        </a:p>
      </dgm:t>
    </dgm:pt>
    <dgm:pt modelId="{C2CEAF62-8E1E-4DA8-ABF8-9C71A744E935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Adobe Audition - $29.99 per month</a:t>
          </a:r>
          <a:endParaRPr lang="en-US" dirty="0">
            <a:solidFill>
              <a:schemeClr val="bg1"/>
            </a:solidFill>
          </a:endParaRPr>
        </a:p>
      </dgm:t>
    </dgm:pt>
    <dgm:pt modelId="{F66A5BAE-5983-496C-9788-611B57A16388}" type="parTrans" cxnId="{70447B03-9901-4A9D-8B27-58BAFD35C562}">
      <dgm:prSet/>
      <dgm:spPr/>
      <dgm:t>
        <a:bodyPr/>
        <a:lstStyle/>
        <a:p>
          <a:endParaRPr lang="en-US"/>
        </a:p>
      </dgm:t>
    </dgm:pt>
    <dgm:pt modelId="{75129B7A-9616-4982-82D0-8DECB7EC46FE}" type="sibTrans" cxnId="{70447B03-9901-4A9D-8B27-58BAFD35C562}">
      <dgm:prSet/>
      <dgm:spPr/>
      <dgm:t>
        <a:bodyPr/>
        <a:lstStyle/>
        <a:p>
          <a:endParaRPr lang="en-US"/>
        </a:p>
      </dgm:t>
    </dgm:pt>
    <dgm:pt modelId="{5DCD2E15-0CAF-4480-809E-F5B804B8775D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Apple - Quicktime - very basic editing on Mac – recommended</a:t>
          </a:r>
          <a:endParaRPr lang="en-US" dirty="0">
            <a:solidFill>
              <a:schemeClr val="bg1"/>
            </a:solidFill>
          </a:endParaRPr>
        </a:p>
      </dgm:t>
    </dgm:pt>
    <dgm:pt modelId="{7687BC9E-213F-47C2-B9A1-92647ED97D47}" type="parTrans" cxnId="{C5966A07-5BAA-49C1-A424-F79A37379465}">
      <dgm:prSet/>
      <dgm:spPr/>
      <dgm:t>
        <a:bodyPr/>
        <a:lstStyle/>
        <a:p>
          <a:endParaRPr lang="en-US"/>
        </a:p>
      </dgm:t>
    </dgm:pt>
    <dgm:pt modelId="{24397311-B448-481B-80F6-5202B76C5237}" type="sibTrans" cxnId="{C5966A07-5BAA-49C1-A424-F79A37379465}">
      <dgm:prSet/>
      <dgm:spPr/>
      <dgm:t>
        <a:bodyPr/>
        <a:lstStyle/>
        <a:p>
          <a:endParaRPr lang="en-US"/>
        </a:p>
      </dgm:t>
    </dgm:pt>
    <dgm:pt modelId="{08FE9B29-C548-445C-9DFD-8702086CEC18}">
      <dgm:prSet/>
      <dgm:spPr/>
      <dgm:t>
        <a:bodyPr/>
        <a:lstStyle/>
        <a:p>
          <a:r>
            <a:rPr lang="en-AU" dirty="0">
              <a:solidFill>
                <a:schemeClr val="bg1"/>
              </a:solidFill>
            </a:rPr>
            <a:t>Audacity + Presonus Studio One – recommended</a:t>
          </a:r>
          <a:endParaRPr lang="en-US" dirty="0">
            <a:solidFill>
              <a:schemeClr val="bg1"/>
            </a:solidFill>
          </a:endParaRPr>
        </a:p>
      </dgm:t>
    </dgm:pt>
    <dgm:pt modelId="{531E0A6D-E0A2-4EF6-B382-F09890B4C827}" type="parTrans" cxnId="{FBC676E3-FD5C-4C07-AB33-E3E16E784F72}">
      <dgm:prSet/>
      <dgm:spPr/>
      <dgm:t>
        <a:bodyPr/>
        <a:lstStyle/>
        <a:p>
          <a:endParaRPr lang="en-US"/>
        </a:p>
      </dgm:t>
    </dgm:pt>
    <dgm:pt modelId="{D5CB9E3D-4A79-4D7E-B366-2DFCCF4A9B60}" type="sibTrans" cxnId="{FBC676E3-FD5C-4C07-AB33-E3E16E784F72}">
      <dgm:prSet/>
      <dgm:spPr/>
      <dgm:t>
        <a:bodyPr/>
        <a:lstStyle/>
        <a:p>
          <a:endParaRPr lang="en-US"/>
        </a:p>
      </dgm:t>
    </dgm:pt>
    <dgm:pt modelId="{69A198F1-6C08-F743-8569-C787B7DF6A49}" type="pres">
      <dgm:prSet presAssocID="{7DD38C01-7AB0-412C-938F-E685CA5153F1}" presName="linear" presStyleCnt="0">
        <dgm:presLayoutVars>
          <dgm:animLvl val="lvl"/>
          <dgm:resizeHandles val="exact"/>
        </dgm:presLayoutVars>
      </dgm:prSet>
      <dgm:spPr/>
    </dgm:pt>
    <dgm:pt modelId="{7EFC874F-3FC8-1F47-B7BD-12C050FE3A99}" type="pres">
      <dgm:prSet presAssocID="{83B5B90D-64B3-41A1-937F-E8D7156EC818}" presName="parentText" presStyleLbl="node1" presStyleIdx="0" presStyleCnt="1" custLinFactNeighborY="-521">
        <dgm:presLayoutVars>
          <dgm:chMax val="0"/>
          <dgm:bulletEnabled val="1"/>
        </dgm:presLayoutVars>
      </dgm:prSet>
      <dgm:spPr/>
    </dgm:pt>
    <dgm:pt modelId="{248A0D94-6260-2046-AEB0-97C91DA126D1}" type="pres">
      <dgm:prSet presAssocID="{83B5B90D-64B3-41A1-937F-E8D7156EC818}" presName="childText" presStyleLbl="revTx" presStyleIdx="0" presStyleCnt="1" custLinFactNeighborY="29945">
        <dgm:presLayoutVars>
          <dgm:bulletEnabled val="1"/>
        </dgm:presLayoutVars>
      </dgm:prSet>
      <dgm:spPr/>
    </dgm:pt>
  </dgm:ptLst>
  <dgm:cxnLst>
    <dgm:cxn modelId="{70447B03-9901-4A9D-8B27-58BAFD35C562}" srcId="{83B5B90D-64B3-41A1-937F-E8D7156EC818}" destId="{C2CEAF62-8E1E-4DA8-ABF8-9C71A744E935}" srcOrd="0" destOrd="0" parTransId="{F66A5BAE-5983-496C-9788-611B57A16388}" sibTransId="{75129B7A-9616-4982-82D0-8DECB7EC46FE}"/>
    <dgm:cxn modelId="{C5966A07-5BAA-49C1-A424-F79A37379465}" srcId="{83B5B90D-64B3-41A1-937F-E8D7156EC818}" destId="{5DCD2E15-0CAF-4480-809E-F5B804B8775D}" srcOrd="1" destOrd="0" parTransId="{7687BC9E-213F-47C2-B9A1-92647ED97D47}" sibTransId="{24397311-B448-481B-80F6-5202B76C5237}"/>
    <dgm:cxn modelId="{2B661623-CEA6-4F02-AE4C-EF61D788BA50}" srcId="{7DD38C01-7AB0-412C-938F-E685CA5153F1}" destId="{83B5B90D-64B3-41A1-937F-E8D7156EC818}" srcOrd="0" destOrd="0" parTransId="{560324F3-007F-4E57-8539-397E2E1C4873}" sibTransId="{CCF06BBC-58B1-4E56-82A1-4211FD5CDC22}"/>
    <dgm:cxn modelId="{95C66F30-9132-4249-AAC9-2A82D3FF7E37}" type="presOf" srcId="{83B5B90D-64B3-41A1-937F-E8D7156EC818}" destId="{7EFC874F-3FC8-1F47-B7BD-12C050FE3A99}" srcOrd="0" destOrd="0" presId="urn:microsoft.com/office/officeart/2005/8/layout/vList2"/>
    <dgm:cxn modelId="{79DCAF32-FC21-664E-8E3D-AE32A7A23188}" type="presOf" srcId="{08FE9B29-C548-445C-9DFD-8702086CEC18}" destId="{248A0D94-6260-2046-AEB0-97C91DA126D1}" srcOrd="0" destOrd="2" presId="urn:microsoft.com/office/officeart/2005/8/layout/vList2"/>
    <dgm:cxn modelId="{C2728472-0C73-9343-9A28-882112A2F218}" type="presOf" srcId="{5DCD2E15-0CAF-4480-809E-F5B804B8775D}" destId="{248A0D94-6260-2046-AEB0-97C91DA126D1}" srcOrd="0" destOrd="1" presId="urn:microsoft.com/office/officeart/2005/8/layout/vList2"/>
    <dgm:cxn modelId="{43965899-E508-9D4F-8A22-2984358DBA73}" type="presOf" srcId="{7DD38C01-7AB0-412C-938F-E685CA5153F1}" destId="{69A198F1-6C08-F743-8569-C787B7DF6A49}" srcOrd="0" destOrd="0" presId="urn:microsoft.com/office/officeart/2005/8/layout/vList2"/>
    <dgm:cxn modelId="{FBC676E3-FD5C-4C07-AB33-E3E16E784F72}" srcId="{83B5B90D-64B3-41A1-937F-E8D7156EC818}" destId="{08FE9B29-C548-445C-9DFD-8702086CEC18}" srcOrd="2" destOrd="0" parTransId="{531E0A6D-E0A2-4EF6-B382-F09890B4C827}" sibTransId="{D5CB9E3D-4A79-4D7E-B366-2DFCCF4A9B60}"/>
    <dgm:cxn modelId="{A83ABCF8-429B-314F-80E4-5FE900E3A1A5}" type="presOf" srcId="{C2CEAF62-8E1E-4DA8-ABF8-9C71A744E935}" destId="{248A0D94-6260-2046-AEB0-97C91DA126D1}" srcOrd="0" destOrd="0" presId="urn:microsoft.com/office/officeart/2005/8/layout/vList2"/>
    <dgm:cxn modelId="{A2C14648-05AF-EB4A-B293-1498706ABCC2}" type="presParOf" srcId="{69A198F1-6C08-F743-8569-C787B7DF6A49}" destId="{7EFC874F-3FC8-1F47-B7BD-12C050FE3A99}" srcOrd="0" destOrd="0" presId="urn:microsoft.com/office/officeart/2005/8/layout/vList2"/>
    <dgm:cxn modelId="{398AC6B1-BE07-DA4B-8D98-CB28ACE30CE0}" type="presParOf" srcId="{69A198F1-6C08-F743-8569-C787B7DF6A49}" destId="{248A0D94-6260-2046-AEB0-97C91DA126D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98BF49-351C-4204-84BD-64AA6CEFDD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3C02E6-91C1-4AB6-B8DE-21457D78876E}">
      <dgm:prSet/>
      <dgm:spPr/>
      <dgm:t>
        <a:bodyPr/>
        <a:lstStyle/>
        <a:p>
          <a:r>
            <a:rPr lang="en-AU" dirty="0"/>
            <a:t>Copyright-free music </a:t>
          </a:r>
          <a:endParaRPr lang="en-US" dirty="0"/>
        </a:p>
      </dgm:t>
    </dgm:pt>
    <dgm:pt modelId="{DE279B69-676E-4C15-B001-A54926D3BDC0}" type="parTrans" cxnId="{FD98E567-3CB2-4F17-91F7-6E5914507E36}">
      <dgm:prSet/>
      <dgm:spPr/>
      <dgm:t>
        <a:bodyPr/>
        <a:lstStyle/>
        <a:p>
          <a:endParaRPr lang="en-US"/>
        </a:p>
      </dgm:t>
    </dgm:pt>
    <dgm:pt modelId="{08810426-6A7B-4FF3-A599-95F931F66C92}" type="sibTrans" cxnId="{FD98E567-3CB2-4F17-91F7-6E5914507E36}">
      <dgm:prSet/>
      <dgm:spPr/>
      <dgm:t>
        <a:bodyPr/>
        <a:lstStyle/>
        <a:p>
          <a:endParaRPr lang="en-US"/>
        </a:p>
      </dgm:t>
    </dgm:pt>
    <dgm:pt modelId="{8FCB0D50-E9B2-4C57-9731-4CE0E1B54545}">
      <dgm:prSet/>
      <dgm:spPr/>
      <dgm:t>
        <a:bodyPr/>
        <a:lstStyle/>
        <a:p>
          <a:r>
            <a:rPr lang="en-AU" dirty="0"/>
            <a:t>Creative Commons </a:t>
          </a:r>
          <a:endParaRPr lang="en-US" dirty="0"/>
        </a:p>
      </dgm:t>
    </dgm:pt>
    <dgm:pt modelId="{67312F85-A405-4963-865A-45BAE96A86A0}" type="parTrans" cxnId="{41C6084C-91D3-4B63-814D-AD1F0643588E}">
      <dgm:prSet/>
      <dgm:spPr/>
      <dgm:t>
        <a:bodyPr/>
        <a:lstStyle/>
        <a:p>
          <a:endParaRPr lang="en-US"/>
        </a:p>
      </dgm:t>
    </dgm:pt>
    <dgm:pt modelId="{414A2EB0-55A3-4FD8-8C3C-9F41BCC42F5E}" type="sibTrans" cxnId="{41C6084C-91D3-4B63-814D-AD1F0643588E}">
      <dgm:prSet/>
      <dgm:spPr/>
      <dgm:t>
        <a:bodyPr/>
        <a:lstStyle/>
        <a:p>
          <a:endParaRPr lang="en-US"/>
        </a:p>
      </dgm:t>
    </dgm:pt>
    <dgm:pt modelId="{ADDB1FB4-03C5-43D3-8ADB-898D99534ECD}">
      <dgm:prSet/>
      <dgm:spPr/>
      <dgm:t>
        <a:bodyPr/>
        <a:lstStyle/>
        <a:p>
          <a:r>
            <a:rPr lang="en-AU" dirty="0"/>
            <a:t>YouTube audio library</a:t>
          </a:r>
          <a:endParaRPr lang="en-US" dirty="0"/>
        </a:p>
      </dgm:t>
    </dgm:pt>
    <dgm:pt modelId="{F3B7AC3D-7C95-4805-9B13-C725BE1BC964}" type="parTrans" cxnId="{2329992B-3F58-4B5D-8303-873187DBA400}">
      <dgm:prSet/>
      <dgm:spPr/>
      <dgm:t>
        <a:bodyPr/>
        <a:lstStyle/>
        <a:p>
          <a:endParaRPr lang="en-US"/>
        </a:p>
      </dgm:t>
    </dgm:pt>
    <dgm:pt modelId="{B73F0946-5301-4EF6-AFC4-BF9E14B5FBC2}" type="sibTrans" cxnId="{2329992B-3F58-4B5D-8303-873187DBA400}">
      <dgm:prSet/>
      <dgm:spPr/>
      <dgm:t>
        <a:bodyPr/>
        <a:lstStyle/>
        <a:p>
          <a:endParaRPr lang="en-US"/>
        </a:p>
      </dgm:t>
    </dgm:pt>
    <dgm:pt modelId="{5C36C4DE-88A3-4FC3-A4BB-85259565847D}">
      <dgm:prSet/>
      <dgm:spPr/>
      <dgm:t>
        <a:bodyPr/>
        <a:lstStyle/>
        <a:p>
          <a:r>
            <a:rPr lang="en-AU" dirty="0"/>
            <a:t>Soundstripe $29 per month</a:t>
          </a:r>
          <a:endParaRPr lang="en-US" dirty="0"/>
        </a:p>
      </dgm:t>
    </dgm:pt>
    <dgm:pt modelId="{0BDE8E12-300E-4308-A9A9-889AD49F962C}" type="parTrans" cxnId="{1F434563-FD8F-48B1-AED0-26B31EA31751}">
      <dgm:prSet/>
      <dgm:spPr/>
      <dgm:t>
        <a:bodyPr/>
        <a:lstStyle/>
        <a:p>
          <a:endParaRPr lang="en-US"/>
        </a:p>
      </dgm:t>
    </dgm:pt>
    <dgm:pt modelId="{FE394F52-E5EF-427B-917F-6B3FFCD0B520}" type="sibTrans" cxnId="{1F434563-FD8F-48B1-AED0-26B31EA31751}">
      <dgm:prSet/>
      <dgm:spPr/>
      <dgm:t>
        <a:bodyPr/>
        <a:lstStyle/>
        <a:p>
          <a:endParaRPr lang="en-US"/>
        </a:p>
      </dgm:t>
    </dgm:pt>
    <dgm:pt modelId="{80EDCFBF-BD76-4FAB-AF2C-0AA3B7D73FD1}">
      <dgm:prSet/>
      <dgm:spPr/>
      <dgm:t>
        <a:bodyPr/>
        <a:lstStyle/>
        <a:p>
          <a:r>
            <a:rPr lang="en-AU" dirty="0"/>
            <a:t>Individual artists / freelancers e.g.: from </a:t>
          </a:r>
          <a:r>
            <a:rPr lang="en-AU" dirty="0" err="1"/>
            <a:t>fiverr.com</a:t>
          </a:r>
          <a:endParaRPr lang="en-US" dirty="0"/>
        </a:p>
      </dgm:t>
    </dgm:pt>
    <dgm:pt modelId="{C2E33DE3-84A1-4670-95A5-875A9F47CED4}" type="parTrans" cxnId="{6BFAEBD6-A162-4D52-ABA8-A537C7F07CD1}">
      <dgm:prSet/>
      <dgm:spPr/>
      <dgm:t>
        <a:bodyPr/>
        <a:lstStyle/>
        <a:p>
          <a:endParaRPr lang="en-US"/>
        </a:p>
      </dgm:t>
    </dgm:pt>
    <dgm:pt modelId="{5B48A146-08E1-4E50-99BE-6354A1B4F582}" type="sibTrans" cxnId="{6BFAEBD6-A162-4D52-ABA8-A537C7F07CD1}">
      <dgm:prSet/>
      <dgm:spPr/>
      <dgm:t>
        <a:bodyPr/>
        <a:lstStyle/>
        <a:p>
          <a:endParaRPr lang="en-US"/>
        </a:p>
      </dgm:t>
    </dgm:pt>
    <dgm:pt modelId="{4311503E-B179-4CF5-A4DA-635766B8D9D3}">
      <dgm:prSet/>
      <dgm:spPr/>
      <dgm:t>
        <a:bodyPr/>
        <a:lstStyle/>
        <a:p>
          <a:r>
            <a:rPr lang="en-AU" dirty="0"/>
            <a:t>Danosongs.com for a one time $50 fee you get a big list of music</a:t>
          </a:r>
          <a:endParaRPr lang="en-US" dirty="0"/>
        </a:p>
      </dgm:t>
    </dgm:pt>
    <dgm:pt modelId="{59859998-E7F1-47BF-AD79-754AC0DAECE7}" type="parTrans" cxnId="{8980512E-E909-4DDB-A362-675A9730B864}">
      <dgm:prSet/>
      <dgm:spPr/>
      <dgm:t>
        <a:bodyPr/>
        <a:lstStyle/>
        <a:p>
          <a:endParaRPr lang="en-US"/>
        </a:p>
      </dgm:t>
    </dgm:pt>
    <dgm:pt modelId="{D1A4AAA3-A201-4A85-AE0E-FF76D7B02065}" type="sibTrans" cxnId="{8980512E-E909-4DDB-A362-675A9730B864}">
      <dgm:prSet/>
      <dgm:spPr/>
      <dgm:t>
        <a:bodyPr/>
        <a:lstStyle/>
        <a:p>
          <a:endParaRPr lang="en-US"/>
        </a:p>
      </dgm:t>
    </dgm:pt>
    <dgm:pt modelId="{C03DBA5E-BDE9-B340-BED6-F53D5B0915E6}" type="pres">
      <dgm:prSet presAssocID="{BB98BF49-351C-4204-84BD-64AA6CEFDD05}" presName="linear" presStyleCnt="0">
        <dgm:presLayoutVars>
          <dgm:animLvl val="lvl"/>
          <dgm:resizeHandles val="exact"/>
        </dgm:presLayoutVars>
      </dgm:prSet>
      <dgm:spPr/>
    </dgm:pt>
    <dgm:pt modelId="{7B89FBF0-A448-9042-A574-C9909959D22B}" type="pres">
      <dgm:prSet presAssocID="{183C02E6-91C1-4AB6-B8DE-21457D78876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202FA3A-DEDC-EF40-A5C8-C1AD07A576B8}" type="pres">
      <dgm:prSet presAssocID="{08810426-6A7B-4FF3-A599-95F931F66C92}" presName="spacer" presStyleCnt="0"/>
      <dgm:spPr/>
    </dgm:pt>
    <dgm:pt modelId="{62014ED7-875D-5942-9FDC-FFF927FB8F28}" type="pres">
      <dgm:prSet presAssocID="{8FCB0D50-E9B2-4C57-9731-4CE0E1B5454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78B52FD-AFA8-554A-8E7C-CC69B098234D}" type="pres">
      <dgm:prSet presAssocID="{414A2EB0-55A3-4FD8-8C3C-9F41BCC42F5E}" presName="spacer" presStyleCnt="0"/>
      <dgm:spPr/>
    </dgm:pt>
    <dgm:pt modelId="{043F600B-A297-6F45-9119-B7A2012523D3}" type="pres">
      <dgm:prSet presAssocID="{ADDB1FB4-03C5-43D3-8ADB-898D99534EC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F43BA51-5D5D-9946-950D-A5AB9BA12E42}" type="pres">
      <dgm:prSet presAssocID="{B73F0946-5301-4EF6-AFC4-BF9E14B5FBC2}" presName="spacer" presStyleCnt="0"/>
      <dgm:spPr/>
    </dgm:pt>
    <dgm:pt modelId="{4406E1F9-7CBB-7B42-827A-77F38DA380F9}" type="pres">
      <dgm:prSet presAssocID="{5C36C4DE-88A3-4FC3-A4BB-85259565847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87B84D1-C654-6840-8F82-D3B2AC09B51E}" type="pres">
      <dgm:prSet presAssocID="{FE394F52-E5EF-427B-917F-6B3FFCD0B520}" presName="spacer" presStyleCnt="0"/>
      <dgm:spPr/>
    </dgm:pt>
    <dgm:pt modelId="{392FDB24-5120-ED48-AB6F-00E3E3C7FBA3}" type="pres">
      <dgm:prSet presAssocID="{80EDCFBF-BD76-4FAB-AF2C-0AA3B7D73FD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F89B8E9-5638-DB49-A0AE-A3561E8A8273}" type="pres">
      <dgm:prSet presAssocID="{5B48A146-08E1-4E50-99BE-6354A1B4F582}" presName="spacer" presStyleCnt="0"/>
      <dgm:spPr/>
    </dgm:pt>
    <dgm:pt modelId="{FD087B97-EC6E-9049-84CF-03E2B24AE9F6}" type="pres">
      <dgm:prSet presAssocID="{4311503E-B179-4CF5-A4DA-635766B8D9D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7FBC002-7A5B-B54A-987B-4B959820A96F}" type="presOf" srcId="{8FCB0D50-E9B2-4C57-9731-4CE0E1B54545}" destId="{62014ED7-875D-5942-9FDC-FFF927FB8F28}" srcOrd="0" destOrd="0" presId="urn:microsoft.com/office/officeart/2005/8/layout/vList2"/>
    <dgm:cxn modelId="{E4500D0A-582E-804B-8DD2-2B23AEFB89CF}" type="presOf" srcId="{183C02E6-91C1-4AB6-B8DE-21457D78876E}" destId="{7B89FBF0-A448-9042-A574-C9909959D22B}" srcOrd="0" destOrd="0" presId="urn:microsoft.com/office/officeart/2005/8/layout/vList2"/>
    <dgm:cxn modelId="{2329992B-3F58-4B5D-8303-873187DBA400}" srcId="{BB98BF49-351C-4204-84BD-64AA6CEFDD05}" destId="{ADDB1FB4-03C5-43D3-8ADB-898D99534ECD}" srcOrd="2" destOrd="0" parTransId="{F3B7AC3D-7C95-4805-9B13-C725BE1BC964}" sibTransId="{B73F0946-5301-4EF6-AFC4-BF9E14B5FBC2}"/>
    <dgm:cxn modelId="{8980512E-E909-4DDB-A362-675A9730B864}" srcId="{BB98BF49-351C-4204-84BD-64AA6CEFDD05}" destId="{4311503E-B179-4CF5-A4DA-635766B8D9D3}" srcOrd="5" destOrd="0" parTransId="{59859998-E7F1-47BF-AD79-754AC0DAECE7}" sibTransId="{D1A4AAA3-A201-4A85-AE0E-FF76D7B02065}"/>
    <dgm:cxn modelId="{41C6084C-91D3-4B63-814D-AD1F0643588E}" srcId="{BB98BF49-351C-4204-84BD-64AA6CEFDD05}" destId="{8FCB0D50-E9B2-4C57-9731-4CE0E1B54545}" srcOrd="1" destOrd="0" parTransId="{67312F85-A405-4963-865A-45BAE96A86A0}" sibTransId="{414A2EB0-55A3-4FD8-8C3C-9F41BCC42F5E}"/>
    <dgm:cxn modelId="{FF6B0D4D-4489-CC4F-BFF6-F0EE2A4600C6}" type="presOf" srcId="{BB98BF49-351C-4204-84BD-64AA6CEFDD05}" destId="{C03DBA5E-BDE9-B340-BED6-F53D5B0915E6}" srcOrd="0" destOrd="0" presId="urn:microsoft.com/office/officeart/2005/8/layout/vList2"/>
    <dgm:cxn modelId="{1F434563-FD8F-48B1-AED0-26B31EA31751}" srcId="{BB98BF49-351C-4204-84BD-64AA6CEFDD05}" destId="{5C36C4DE-88A3-4FC3-A4BB-85259565847D}" srcOrd="3" destOrd="0" parTransId="{0BDE8E12-300E-4308-A9A9-889AD49F962C}" sibTransId="{FE394F52-E5EF-427B-917F-6B3FFCD0B520}"/>
    <dgm:cxn modelId="{B2139863-F4A0-644B-B81E-237C3B31E2DD}" type="presOf" srcId="{80EDCFBF-BD76-4FAB-AF2C-0AA3B7D73FD1}" destId="{392FDB24-5120-ED48-AB6F-00E3E3C7FBA3}" srcOrd="0" destOrd="0" presId="urn:microsoft.com/office/officeart/2005/8/layout/vList2"/>
    <dgm:cxn modelId="{FD98E567-3CB2-4F17-91F7-6E5914507E36}" srcId="{BB98BF49-351C-4204-84BD-64AA6CEFDD05}" destId="{183C02E6-91C1-4AB6-B8DE-21457D78876E}" srcOrd="0" destOrd="0" parTransId="{DE279B69-676E-4C15-B001-A54926D3BDC0}" sibTransId="{08810426-6A7B-4FF3-A599-95F931F66C92}"/>
    <dgm:cxn modelId="{B8BAB685-2F84-7B4B-9C39-AAAD840BFC39}" type="presOf" srcId="{ADDB1FB4-03C5-43D3-8ADB-898D99534ECD}" destId="{043F600B-A297-6F45-9119-B7A2012523D3}" srcOrd="0" destOrd="0" presId="urn:microsoft.com/office/officeart/2005/8/layout/vList2"/>
    <dgm:cxn modelId="{D2D0B888-0566-4540-AA38-A9EA74CF2619}" type="presOf" srcId="{4311503E-B179-4CF5-A4DA-635766B8D9D3}" destId="{FD087B97-EC6E-9049-84CF-03E2B24AE9F6}" srcOrd="0" destOrd="0" presId="urn:microsoft.com/office/officeart/2005/8/layout/vList2"/>
    <dgm:cxn modelId="{F14567AD-877C-1A44-BFD8-BFDADEA63DDE}" type="presOf" srcId="{5C36C4DE-88A3-4FC3-A4BB-85259565847D}" destId="{4406E1F9-7CBB-7B42-827A-77F38DA380F9}" srcOrd="0" destOrd="0" presId="urn:microsoft.com/office/officeart/2005/8/layout/vList2"/>
    <dgm:cxn modelId="{6BFAEBD6-A162-4D52-ABA8-A537C7F07CD1}" srcId="{BB98BF49-351C-4204-84BD-64AA6CEFDD05}" destId="{80EDCFBF-BD76-4FAB-AF2C-0AA3B7D73FD1}" srcOrd="4" destOrd="0" parTransId="{C2E33DE3-84A1-4670-95A5-875A9F47CED4}" sibTransId="{5B48A146-08E1-4E50-99BE-6354A1B4F582}"/>
    <dgm:cxn modelId="{ACABA376-F15F-6C4B-8D67-DFF3C905962C}" type="presParOf" srcId="{C03DBA5E-BDE9-B340-BED6-F53D5B0915E6}" destId="{7B89FBF0-A448-9042-A574-C9909959D22B}" srcOrd="0" destOrd="0" presId="urn:microsoft.com/office/officeart/2005/8/layout/vList2"/>
    <dgm:cxn modelId="{44013A5A-6090-D64A-9E00-4F75E077D99F}" type="presParOf" srcId="{C03DBA5E-BDE9-B340-BED6-F53D5B0915E6}" destId="{B202FA3A-DEDC-EF40-A5C8-C1AD07A576B8}" srcOrd="1" destOrd="0" presId="urn:microsoft.com/office/officeart/2005/8/layout/vList2"/>
    <dgm:cxn modelId="{93F5A2DB-E4E5-9949-9C5A-3E788C0AAF4E}" type="presParOf" srcId="{C03DBA5E-BDE9-B340-BED6-F53D5B0915E6}" destId="{62014ED7-875D-5942-9FDC-FFF927FB8F28}" srcOrd="2" destOrd="0" presId="urn:microsoft.com/office/officeart/2005/8/layout/vList2"/>
    <dgm:cxn modelId="{0202E113-45FF-394B-B6AE-4E18A497DD30}" type="presParOf" srcId="{C03DBA5E-BDE9-B340-BED6-F53D5B0915E6}" destId="{578B52FD-AFA8-554A-8E7C-CC69B098234D}" srcOrd="3" destOrd="0" presId="urn:microsoft.com/office/officeart/2005/8/layout/vList2"/>
    <dgm:cxn modelId="{0FCF569E-76C8-4E42-B3BA-C0434F83F997}" type="presParOf" srcId="{C03DBA5E-BDE9-B340-BED6-F53D5B0915E6}" destId="{043F600B-A297-6F45-9119-B7A2012523D3}" srcOrd="4" destOrd="0" presId="urn:microsoft.com/office/officeart/2005/8/layout/vList2"/>
    <dgm:cxn modelId="{D9CB59E9-A6D9-E941-A15B-AE8DEBB1BB65}" type="presParOf" srcId="{C03DBA5E-BDE9-B340-BED6-F53D5B0915E6}" destId="{2F43BA51-5D5D-9946-950D-A5AB9BA12E42}" srcOrd="5" destOrd="0" presId="urn:microsoft.com/office/officeart/2005/8/layout/vList2"/>
    <dgm:cxn modelId="{397739F0-61F5-2941-A1F6-24EE2809ECE5}" type="presParOf" srcId="{C03DBA5E-BDE9-B340-BED6-F53D5B0915E6}" destId="{4406E1F9-7CBB-7B42-827A-77F38DA380F9}" srcOrd="6" destOrd="0" presId="urn:microsoft.com/office/officeart/2005/8/layout/vList2"/>
    <dgm:cxn modelId="{4948ABB1-AE42-B346-A500-CB406F91477B}" type="presParOf" srcId="{C03DBA5E-BDE9-B340-BED6-F53D5B0915E6}" destId="{287B84D1-C654-6840-8F82-D3B2AC09B51E}" srcOrd="7" destOrd="0" presId="urn:microsoft.com/office/officeart/2005/8/layout/vList2"/>
    <dgm:cxn modelId="{C5370355-FA3A-1E40-94DC-45DE87A8B22E}" type="presParOf" srcId="{C03DBA5E-BDE9-B340-BED6-F53D5B0915E6}" destId="{392FDB24-5120-ED48-AB6F-00E3E3C7FBA3}" srcOrd="8" destOrd="0" presId="urn:microsoft.com/office/officeart/2005/8/layout/vList2"/>
    <dgm:cxn modelId="{DF4D0EF2-90A6-EB44-BA14-700515777FBA}" type="presParOf" srcId="{C03DBA5E-BDE9-B340-BED6-F53D5B0915E6}" destId="{0F89B8E9-5638-DB49-A0AE-A3561E8A8273}" srcOrd="9" destOrd="0" presId="urn:microsoft.com/office/officeart/2005/8/layout/vList2"/>
    <dgm:cxn modelId="{5999F39D-12B0-424E-8F7D-56835D5641D6}" type="presParOf" srcId="{C03DBA5E-BDE9-B340-BED6-F53D5B0915E6}" destId="{FD087B97-EC6E-9049-84CF-03E2B24AE9F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F65FE9-D9F9-4082-8F54-C5C212A566A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09E594F-F97A-43FD-A6D0-2AD1F51EFF43}">
      <dgm:prSet/>
      <dgm:spPr/>
      <dgm:t>
        <a:bodyPr/>
        <a:lstStyle/>
        <a:p>
          <a:pPr>
            <a:defRPr cap="all"/>
          </a:pPr>
          <a:r>
            <a:rPr lang="en-AU" dirty="0"/>
            <a:t>Joe Rogan does</a:t>
          </a:r>
          <a:endParaRPr lang="en-US" dirty="0"/>
        </a:p>
      </dgm:t>
    </dgm:pt>
    <dgm:pt modelId="{65A4E2A6-2300-4CFC-BF1C-DB1A79686052}" type="parTrans" cxnId="{2C68469C-A066-49D2-A2FE-59A945C05F28}">
      <dgm:prSet/>
      <dgm:spPr/>
      <dgm:t>
        <a:bodyPr/>
        <a:lstStyle/>
        <a:p>
          <a:endParaRPr lang="en-US"/>
        </a:p>
      </dgm:t>
    </dgm:pt>
    <dgm:pt modelId="{E8060EB5-063C-4240-8E0D-F0801B6CA5CC}" type="sibTrans" cxnId="{2C68469C-A066-49D2-A2FE-59A945C05F28}">
      <dgm:prSet/>
      <dgm:spPr/>
      <dgm:t>
        <a:bodyPr/>
        <a:lstStyle/>
        <a:p>
          <a:endParaRPr lang="en-US"/>
        </a:p>
      </dgm:t>
    </dgm:pt>
    <dgm:pt modelId="{374E49A0-D5C8-43A4-9C7B-9F77EEAEA4CD}">
      <dgm:prSet/>
      <dgm:spPr/>
      <dgm:t>
        <a:bodyPr/>
        <a:lstStyle/>
        <a:p>
          <a:pPr>
            <a:defRPr cap="all"/>
          </a:pPr>
          <a:r>
            <a:rPr lang="en-AU" dirty="0"/>
            <a:t>Takes 6 years before making money</a:t>
          </a:r>
          <a:endParaRPr lang="en-US" dirty="0"/>
        </a:p>
      </dgm:t>
    </dgm:pt>
    <dgm:pt modelId="{94D51D48-E8A8-4B14-8211-9FC3A6049D36}" type="parTrans" cxnId="{935627E9-B45F-4E7B-8F76-30790114AD87}">
      <dgm:prSet/>
      <dgm:spPr/>
      <dgm:t>
        <a:bodyPr/>
        <a:lstStyle/>
        <a:p>
          <a:endParaRPr lang="en-US"/>
        </a:p>
      </dgm:t>
    </dgm:pt>
    <dgm:pt modelId="{D2EBFD06-7DDA-4648-92CA-1C091269E049}" type="sibTrans" cxnId="{935627E9-B45F-4E7B-8F76-30790114AD87}">
      <dgm:prSet/>
      <dgm:spPr/>
      <dgm:t>
        <a:bodyPr/>
        <a:lstStyle/>
        <a:p>
          <a:endParaRPr lang="en-US"/>
        </a:p>
      </dgm:t>
    </dgm:pt>
    <dgm:pt modelId="{F18BDB1F-7887-4A31-930C-D43301D39698}">
      <dgm:prSet/>
      <dgm:spPr/>
      <dgm:t>
        <a:bodyPr/>
        <a:lstStyle/>
        <a:p>
          <a:pPr>
            <a:defRPr cap="all"/>
          </a:pPr>
          <a:r>
            <a:rPr lang="en-AU" dirty="0"/>
            <a:t>Advertising</a:t>
          </a:r>
          <a:endParaRPr lang="en-US" dirty="0"/>
        </a:p>
      </dgm:t>
    </dgm:pt>
    <dgm:pt modelId="{5431218F-4C82-4E8B-9709-82E157197384}" type="parTrans" cxnId="{CD543994-7DA2-4F1A-8F08-6384EA1CD313}">
      <dgm:prSet/>
      <dgm:spPr/>
      <dgm:t>
        <a:bodyPr/>
        <a:lstStyle/>
        <a:p>
          <a:endParaRPr lang="en-US"/>
        </a:p>
      </dgm:t>
    </dgm:pt>
    <dgm:pt modelId="{AC525C2D-CFF1-4D2D-A361-205C50207507}" type="sibTrans" cxnId="{CD543994-7DA2-4F1A-8F08-6384EA1CD313}">
      <dgm:prSet/>
      <dgm:spPr/>
      <dgm:t>
        <a:bodyPr/>
        <a:lstStyle/>
        <a:p>
          <a:endParaRPr lang="en-US"/>
        </a:p>
      </dgm:t>
    </dgm:pt>
    <dgm:pt modelId="{B05BE407-E5EA-403E-9A0A-8B750B623B87}">
      <dgm:prSet/>
      <dgm:spPr/>
      <dgm:t>
        <a:bodyPr/>
        <a:lstStyle/>
        <a:p>
          <a:pPr>
            <a:defRPr cap="all"/>
          </a:pPr>
          <a:r>
            <a:rPr lang="en-AU" dirty="0"/>
            <a:t>sponsorship</a:t>
          </a:r>
          <a:endParaRPr lang="en-US" dirty="0"/>
        </a:p>
      </dgm:t>
    </dgm:pt>
    <dgm:pt modelId="{03214F20-8B3F-437F-94C4-DC74B17D4B8E}" type="parTrans" cxnId="{76DE31BA-BC45-4828-8568-0BBD26106EF4}">
      <dgm:prSet/>
      <dgm:spPr/>
      <dgm:t>
        <a:bodyPr/>
        <a:lstStyle/>
        <a:p>
          <a:endParaRPr lang="en-US"/>
        </a:p>
      </dgm:t>
    </dgm:pt>
    <dgm:pt modelId="{F18189B3-A35D-48D8-9A2D-94B11449ECFB}" type="sibTrans" cxnId="{76DE31BA-BC45-4828-8568-0BBD26106EF4}">
      <dgm:prSet/>
      <dgm:spPr/>
      <dgm:t>
        <a:bodyPr/>
        <a:lstStyle/>
        <a:p>
          <a:endParaRPr lang="en-US"/>
        </a:p>
      </dgm:t>
    </dgm:pt>
    <dgm:pt modelId="{C95E02C8-DD4E-4134-8151-637E6651EB94}">
      <dgm:prSet/>
      <dgm:spPr/>
      <dgm:t>
        <a:bodyPr/>
        <a:lstStyle/>
        <a:p>
          <a:pPr>
            <a:defRPr cap="all"/>
          </a:pPr>
          <a:r>
            <a:rPr lang="en-AU" dirty="0"/>
            <a:t>Related events</a:t>
          </a:r>
          <a:endParaRPr lang="en-US" dirty="0"/>
        </a:p>
      </dgm:t>
    </dgm:pt>
    <dgm:pt modelId="{98F255C9-C7C0-40DE-A3CE-CF1D6625F742}" type="parTrans" cxnId="{1C3726E7-2386-4EF0-8597-C3BBEBE82586}">
      <dgm:prSet/>
      <dgm:spPr/>
      <dgm:t>
        <a:bodyPr/>
        <a:lstStyle/>
        <a:p>
          <a:endParaRPr lang="en-US"/>
        </a:p>
      </dgm:t>
    </dgm:pt>
    <dgm:pt modelId="{4414C9A4-0DFA-4468-821E-F8A2BF8F46BC}" type="sibTrans" cxnId="{1C3726E7-2386-4EF0-8597-C3BBEBE82586}">
      <dgm:prSet/>
      <dgm:spPr/>
      <dgm:t>
        <a:bodyPr/>
        <a:lstStyle/>
        <a:p>
          <a:endParaRPr lang="en-US"/>
        </a:p>
      </dgm:t>
    </dgm:pt>
    <dgm:pt modelId="{303FB73E-B6C2-405F-A1E3-02E26C73D70F}">
      <dgm:prSet/>
      <dgm:spPr/>
      <dgm:t>
        <a:bodyPr/>
        <a:lstStyle/>
        <a:p>
          <a:pPr>
            <a:defRPr cap="all"/>
          </a:pPr>
          <a:r>
            <a:rPr lang="en-AU" dirty="0"/>
            <a:t>Books, merch</a:t>
          </a:r>
          <a:endParaRPr lang="en-US" dirty="0"/>
        </a:p>
      </dgm:t>
    </dgm:pt>
    <dgm:pt modelId="{8D9CED60-4604-4A84-A74B-88D25F43C66E}" type="parTrans" cxnId="{2ECBED2C-5993-4A23-925D-2E529AEB18B0}">
      <dgm:prSet/>
      <dgm:spPr/>
      <dgm:t>
        <a:bodyPr/>
        <a:lstStyle/>
        <a:p>
          <a:endParaRPr lang="en-US"/>
        </a:p>
      </dgm:t>
    </dgm:pt>
    <dgm:pt modelId="{3DDAAF86-DE7F-400A-9767-31A1C5BA3ECC}" type="sibTrans" cxnId="{2ECBED2C-5993-4A23-925D-2E529AEB18B0}">
      <dgm:prSet/>
      <dgm:spPr/>
      <dgm:t>
        <a:bodyPr/>
        <a:lstStyle/>
        <a:p>
          <a:endParaRPr lang="en-US"/>
        </a:p>
      </dgm:t>
    </dgm:pt>
    <dgm:pt modelId="{91D5E926-02E2-4A24-99E5-2EFE24EEA0D1}">
      <dgm:prSet/>
      <dgm:spPr/>
      <dgm:t>
        <a:bodyPr/>
        <a:lstStyle/>
        <a:p>
          <a:pPr>
            <a:defRPr cap="all"/>
          </a:pPr>
          <a:r>
            <a:rPr lang="en-AU" dirty="0"/>
            <a:t>Sell media rights</a:t>
          </a:r>
          <a:endParaRPr lang="en-US" dirty="0"/>
        </a:p>
      </dgm:t>
    </dgm:pt>
    <dgm:pt modelId="{9C9CDA35-3DFB-4DB9-BC1A-30CFFC846D25}" type="parTrans" cxnId="{6BCD0733-8A16-4C37-A38B-D9D9A52498E9}">
      <dgm:prSet/>
      <dgm:spPr/>
      <dgm:t>
        <a:bodyPr/>
        <a:lstStyle/>
        <a:p>
          <a:endParaRPr lang="en-US"/>
        </a:p>
      </dgm:t>
    </dgm:pt>
    <dgm:pt modelId="{67E715FC-C069-4287-BA3A-68A7BB0C8C0C}" type="sibTrans" cxnId="{6BCD0733-8A16-4C37-A38B-D9D9A52498E9}">
      <dgm:prSet/>
      <dgm:spPr/>
      <dgm:t>
        <a:bodyPr/>
        <a:lstStyle/>
        <a:p>
          <a:endParaRPr lang="en-US"/>
        </a:p>
      </dgm:t>
    </dgm:pt>
    <dgm:pt modelId="{3B1B404D-0773-4AA3-B8D9-C6441D640688}" type="pres">
      <dgm:prSet presAssocID="{E8F65FE9-D9F9-4082-8F54-C5C212A566AD}" presName="root" presStyleCnt="0">
        <dgm:presLayoutVars>
          <dgm:dir/>
          <dgm:resizeHandles val="exact"/>
        </dgm:presLayoutVars>
      </dgm:prSet>
      <dgm:spPr/>
    </dgm:pt>
    <dgm:pt modelId="{0DC2774A-A51C-4754-A022-2FE986A31CD7}" type="pres">
      <dgm:prSet presAssocID="{009E594F-F97A-43FD-A6D0-2AD1F51EFF43}" presName="compNode" presStyleCnt="0"/>
      <dgm:spPr/>
    </dgm:pt>
    <dgm:pt modelId="{16C28AE2-BC76-4951-B3AE-9B6E35F06EC5}" type="pres">
      <dgm:prSet presAssocID="{009E594F-F97A-43FD-A6D0-2AD1F51EFF43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C24AB48B-2E65-4F0C-BD8D-9DFBB1CB0EEF}" type="pres">
      <dgm:prSet presAssocID="{009E594F-F97A-43FD-A6D0-2AD1F51EFF4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1D1E8FE-B44A-406D-ACA8-B71C55A61AD8}" type="pres">
      <dgm:prSet presAssocID="{009E594F-F97A-43FD-A6D0-2AD1F51EFF43}" presName="spaceRect" presStyleCnt="0"/>
      <dgm:spPr/>
    </dgm:pt>
    <dgm:pt modelId="{C69328AF-F577-4815-A3C1-7864854248F0}" type="pres">
      <dgm:prSet presAssocID="{009E594F-F97A-43FD-A6D0-2AD1F51EFF43}" presName="textRect" presStyleLbl="revTx" presStyleIdx="0" presStyleCnt="7">
        <dgm:presLayoutVars>
          <dgm:chMax val="1"/>
          <dgm:chPref val="1"/>
        </dgm:presLayoutVars>
      </dgm:prSet>
      <dgm:spPr/>
    </dgm:pt>
    <dgm:pt modelId="{8352BA7C-D0FB-4829-A1A5-1393B7ACB158}" type="pres">
      <dgm:prSet presAssocID="{E8060EB5-063C-4240-8E0D-F0801B6CA5CC}" presName="sibTrans" presStyleCnt="0"/>
      <dgm:spPr/>
    </dgm:pt>
    <dgm:pt modelId="{6CA03CFA-396F-4DE7-97F5-78A8296B2367}" type="pres">
      <dgm:prSet presAssocID="{374E49A0-D5C8-43A4-9C7B-9F77EEAEA4CD}" presName="compNode" presStyleCnt="0"/>
      <dgm:spPr/>
    </dgm:pt>
    <dgm:pt modelId="{918B74AD-6102-4DA5-AD46-124838EC4053}" type="pres">
      <dgm:prSet presAssocID="{374E49A0-D5C8-43A4-9C7B-9F77EEAEA4CD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8A3CECE1-A550-4BB1-90C2-004E395DEF02}" type="pres">
      <dgm:prSet presAssocID="{374E49A0-D5C8-43A4-9C7B-9F77EEAEA4C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F751B31-27AE-4EFA-B0BE-B4217B46CCF5}" type="pres">
      <dgm:prSet presAssocID="{374E49A0-D5C8-43A4-9C7B-9F77EEAEA4CD}" presName="spaceRect" presStyleCnt="0"/>
      <dgm:spPr/>
    </dgm:pt>
    <dgm:pt modelId="{FB5F300F-4BF3-4222-817D-1AF34EA0C6C1}" type="pres">
      <dgm:prSet presAssocID="{374E49A0-D5C8-43A4-9C7B-9F77EEAEA4CD}" presName="textRect" presStyleLbl="revTx" presStyleIdx="1" presStyleCnt="7">
        <dgm:presLayoutVars>
          <dgm:chMax val="1"/>
          <dgm:chPref val="1"/>
        </dgm:presLayoutVars>
      </dgm:prSet>
      <dgm:spPr/>
    </dgm:pt>
    <dgm:pt modelId="{3A01D3E9-59F1-4760-B5DE-ED53D4AE2979}" type="pres">
      <dgm:prSet presAssocID="{D2EBFD06-7DDA-4648-92CA-1C091269E049}" presName="sibTrans" presStyleCnt="0"/>
      <dgm:spPr/>
    </dgm:pt>
    <dgm:pt modelId="{9160F5F5-0A4D-46EC-B8AB-ABC990BDD7EA}" type="pres">
      <dgm:prSet presAssocID="{F18BDB1F-7887-4A31-930C-D43301D39698}" presName="compNode" presStyleCnt="0"/>
      <dgm:spPr/>
    </dgm:pt>
    <dgm:pt modelId="{A963B2DA-12FC-47F3-B292-CA205920A15E}" type="pres">
      <dgm:prSet presAssocID="{F18BDB1F-7887-4A31-930C-D43301D39698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FC7078B3-B33F-4F57-8331-A8A04839DFC9}" type="pres">
      <dgm:prSet presAssocID="{F18BDB1F-7887-4A31-930C-D43301D39698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AB1695F2-2D8B-4C7D-A41C-61FD59DD0E59}" type="pres">
      <dgm:prSet presAssocID="{F18BDB1F-7887-4A31-930C-D43301D39698}" presName="spaceRect" presStyleCnt="0"/>
      <dgm:spPr/>
    </dgm:pt>
    <dgm:pt modelId="{4E92C12A-B0E8-43C7-8B9F-FBCD55D16201}" type="pres">
      <dgm:prSet presAssocID="{F18BDB1F-7887-4A31-930C-D43301D39698}" presName="textRect" presStyleLbl="revTx" presStyleIdx="2" presStyleCnt="7">
        <dgm:presLayoutVars>
          <dgm:chMax val="1"/>
          <dgm:chPref val="1"/>
        </dgm:presLayoutVars>
      </dgm:prSet>
      <dgm:spPr/>
    </dgm:pt>
    <dgm:pt modelId="{6DC86CA8-7EE2-4C94-86D5-55701AE20A9D}" type="pres">
      <dgm:prSet presAssocID="{AC525C2D-CFF1-4D2D-A361-205C50207507}" presName="sibTrans" presStyleCnt="0"/>
      <dgm:spPr/>
    </dgm:pt>
    <dgm:pt modelId="{3A3B33A7-AFC5-49B7-863B-A1FC18598BAC}" type="pres">
      <dgm:prSet presAssocID="{B05BE407-E5EA-403E-9A0A-8B750B623B87}" presName="compNode" presStyleCnt="0"/>
      <dgm:spPr/>
    </dgm:pt>
    <dgm:pt modelId="{C46D9C5E-583F-4359-A3DF-03C8395F2DB0}" type="pres">
      <dgm:prSet presAssocID="{B05BE407-E5EA-403E-9A0A-8B750B623B87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73B356C7-5087-4E34-8365-FC4B7F70D578}" type="pres">
      <dgm:prSet presAssocID="{B05BE407-E5EA-403E-9A0A-8B750B623B87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CFC178B-64F5-4BE4-B74E-E5AE05BDA80B}" type="pres">
      <dgm:prSet presAssocID="{B05BE407-E5EA-403E-9A0A-8B750B623B87}" presName="spaceRect" presStyleCnt="0"/>
      <dgm:spPr/>
    </dgm:pt>
    <dgm:pt modelId="{5EAFBB8A-13B1-4833-8D7F-466436A9A6BC}" type="pres">
      <dgm:prSet presAssocID="{B05BE407-E5EA-403E-9A0A-8B750B623B87}" presName="textRect" presStyleLbl="revTx" presStyleIdx="3" presStyleCnt="7">
        <dgm:presLayoutVars>
          <dgm:chMax val="1"/>
          <dgm:chPref val="1"/>
        </dgm:presLayoutVars>
      </dgm:prSet>
      <dgm:spPr/>
    </dgm:pt>
    <dgm:pt modelId="{36892D70-FBE3-4ADE-B008-773C3E582C4E}" type="pres">
      <dgm:prSet presAssocID="{F18189B3-A35D-48D8-9A2D-94B11449ECFB}" presName="sibTrans" presStyleCnt="0"/>
      <dgm:spPr/>
    </dgm:pt>
    <dgm:pt modelId="{F80B0843-3F78-4EA4-99FD-C75C1EE1D3CC}" type="pres">
      <dgm:prSet presAssocID="{C95E02C8-DD4E-4134-8151-637E6651EB94}" presName="compNode" presStyleCnt="0"/>
      <dgm:spPr/>
    </dgm:pt>
    <dgm:pt modelId="{6F3C8742-DE96-4FA9-A2F4-842CF8DAE9FE}" type="pres">
      <dgm:prSet presAssocID="{C95E02C8-DD4E-4134-8151-637E6651EB94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1B439671-D422-452A-91F7-67AA1267978F}" type="pres">
      <dgm:prSet presAssocID="{C95E02C8-DD4E-4134-8151-637E6651EB94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20FB6212-6089-479D-AC51-36DAE59E95D8}" type="pres">
      <dgm:prSet presAssocID="{C95E02C8-DD4E-4134-8151-637E6651EB94}" presName="spaceRect" presStyleCnt="0"/>
      <dgm:spPr/>
    </dgm:pt>
    <dgm:pt modelId="{39908385-74A1-4321-A552-023491DE6F85}" type="pres">
      <dgm:prSet presAssocID="{C95E02C8-DD4E-4134-8151-637E6651EB94}" presName="textRect" presStyleLbl="revTx" presStyleIdx="4" presStyleCnt="7">
        <dgm:presLayoutVars>
          <dgm:chMax val="1"/>
          <dgm:chPref val="1"/>
        </dgm:presLayoutVars>
      </dgm:prSet>
      <dgm:spPr/>
    </dgm:pt>
    <dgm:pt modelId="{5157D512-9D56-49BA-8238-C54FEBF4C375}" type="pres">
      <dgm:prSet presAssocID="{4414C9A4-0DFA-4468-821E-F8A2BF8F46BC}" presName="sibTrans" presStyleCnt="0"/>
      <dgm:spPr/>
    </dgm:pt>
    <dgm:pt modelId="{9144F246-6CCE-4752-8A5D-921A4F961011}" type="pres">
      <dgm:prSet presAssocID="{303FB73E-B6C2-405F-A1E3-02E26C73D70F}" presName="compNode" presStyleCnt="0"/>
      <dgm:spPr/>
    </dgm:pt>
    <dgm:pt modelId="{6AD1302B-64D9-402C-87CB-E96772DBB019}" type="pres">
      <dgm:prSet presAssocID="{303FB73E-B6C2-405F-A1E3-02E26C73D70F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D4E23247-D0FE-4B3F-B39F-95F0BFE47A80}" type="pres">
      <dgm:prSet presAssocID="{303FB73E-B6C2-405F-A1E3-02E26C73D70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79A9B00-440C-49BC-BBDA-A423D0045BD2}" type="pres">
      <dgm:prSet presAssocID="{303FB73E-B6C2-405F-A1E3-02E26C73D70F}" presName="spaceRect" presStyleCnt="0"/>
      <dgm:spPr/>
    </dgm:pt>
    <dgm:pt modelId="{1EBC6B6E-C76E-4432-9199-06A76F4C9ADB}" type="pres">
      <dgm:prSet presAssocID="{303FB73E-B6C2-405F-A1E3-02E26C73D70F}" presName="textRect" presStyleLbl="revTx" presStyleIdx="5" presStyleCnt="7">
        <dgm:presLayoutVars>
          <dgm:chMax val="1"/>
          <dgm:chPref val="1"/>
        </dgm:presLayoutVars>
      </dgm:prSet>
      <dgm:spPr/>
    </dgm:pt>
    <dgm:pt modelId="{909AE0FD-65D6-4F5A-84B2-7FC031EAB850}" type="pres">
      <dgm:prSet presAssocID="{3DDAAF86-DE7F-400A-9767-31A1C5BA3ECC}" presName="sibTrans" presStyleCnt="0"/>
      <dgm:spPr/>
    </dgm:pt>
    <dgm:pt modelId="{1A022905-0770-4E3A-8D06-8DF71B67A353}" type="pres">
      <dgm:prSet presAssocID="{91D5E926-02E2-4A24-99E5-2EFE24EEA0D1}" presName="compNode" presStyleCnt="0"/>
      <dgm:spPr/>
    </dgm:pt>
    <dgm:pt modelId="{CE22F65E-5E13-402F-8041-F3425791C672}" type="pres">
      <dgm:prSet presAssocID="{91D5E926-02E2-4A24-99E5-2EFE24EEA0D1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68EAD0BE-1736-42D8-B8BF-C42F566C0C36}" type="pres">
      <dgm:prSet presAssocID="{91D5E926-02E2-4A24-99E5-2EFE24EEA0D1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F904A67D-EE07-414B-BBAE-5A58FC4254B9}" type="pres">
      <dgm:prSet presAssocID="{91D5E926-02E2-4A24-99E5-2EFE24EEA0D1}" presName="spaceRect" presStyleCnt="0"/>
      <dgm:spPr/>
    </dgm:pt>
    <dgm:pt modelId="{709D38DE-7F12-404A-9BDB-407F6144F880}" type="pres">
      <dgm:prSet presAssocID="{91D5E926-02E2-4A24-99E5-2EFE24EEA0D1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2ECBED2C-5993-4A23-925D-2E529AEB18B0}" srcId="{E8F65FE9-D9F9-4082-8F54-C5C212A566AD}" destId="{303FB73E-B6C2-405F-A1E3-02E26C73D70F}" srcOrd="5" destOrd="0" parTransId="{8D9CED60-4604-4A84-A74B-88D25F43C66E}" sibTransId="{3DDAAF86-DE7F-400A-9767-31A1C5BA3ECC}"/>
    <dgm:cxn modelId="{6BCD0733-8A16-4C37-A38B-D9D9A52498E9}" srcId="{E8F65FE9-D9F9-4082-8F54-C5C212A566AD}" destId="{91D5E926-02E2-4A24-99E5-2EFE24EEA0D1}" srcOrd="6" destOrd="0" parTransId="{9C9CDA35-3DFB-4DB9-BC1A-30CFFC846D25}" sibTransId="{67E715FC-C069-4287-BA3A-68A7BB0C8C0C}"/>
    <dgm:cxn modelId="{432C5937-F796-475C-BD4B-1C41612534FC}" type="presOf" srcId="{B05BE407-E5EA-403E-9A0A-8B750B623B87}" destId="{5EAFBB8A-13B1-4833-8D7F-466436A9A6BC}" srcOrd="0" destOrd="0" presId="urn:microsoft.com/office/officeart/2018/5/layout/IconLeafLabelList"/>
    <dgm:cxn modelId="{4ABD8544-9FA4-409F-8BA5-7A1ED90D7B6B}" type="presOf" srcId="{C95E02C8-DD4E-4134-8151-637E6651EB94}" destId="{39908385-74A1-4321-A552-023491DE6F85}" srcOrd="0" destOrd="0" presId="urn:microsoft.com/office/officeart/2018/5/layout/IconLeafLabelList"/>
    <dgm:cxn modelId="{F68A537A-5A9C-41E2-9419-FC66591E0587}" type="presOf" srcId="{303FB73E-B6C2-405F-A1E3-02E26C73D70F}" destId="{1EBC6B6E-C76E-4432-9199-06A76F4C9ADB}" srcOrd="0" destOrd="0" presId="urn:microsoft.com/office/officeart/2018/5/layout/IconLeafLabelList"/>
    <dgm:cxn modelId="{9155F77D-737F-40BA-A414-62C1B801FD96}" type="presOf" srcId="{E8F65FE9-D9F9-4082-8F54-C5C212A566AD}" destId="{3B1B404D-0773-4AA3-B8D9-C6441D640688}" srcOrd="0" destOrd="0" presId="urn:microsoft.com/office/officeart/2018/5/layout/IconLeafLabelList"/>
    <dgm:cxn modelId="{24169481-DDD5-42D2-9A7F-BE842A17DBF5}" type="presOf" srcId="{374E49A0-D5C8-43A4-9C7B-9F77EEAEA4CD}" destId="{FB5F300F-4BF3-4222-817D-1AF34EA0C6C1}" srcOrd="0" destOrd="0" presId="urn:microsoft.com/office/officeart/2018/5/layout/IconLeafLabelList"/>
    <dgm:cxn modelId="{CD543994-7DA2-4F1A-8F08-6384EA1CD313}" srcId="{E8F65FE9-D9F9-4082-8F54-C5C212A566AD}" destId="{F18BDB1F-7887-4A31-930C-D43301D39698}" srcOrd="2" destOrd="0" parTransId="{5431218F-4C82-4E8B-9709-82E157197384}" sibTransId="{AC525C2D-CFF1-4D2D-A361-205C50207507}"/>
    <dgm:cxn modelId="{2C68469C-A066-49D2-A2FE-59A945C05F28}" srcId="{E8F65FE9-D9F9-4082-8F54-C5C212A566AD}" destId="{009E594F-F97A-43FD-A6D0-2AD1F51EFF43}" srcOrd="0" destOrd="0" parTransId="{65A4E2A6-2300-4CFC-BF1C-DB1A79686052}" sibTransId="{E8060EB5-063C-4240-8E0D-F0801B6CA5CC}"/>
    <dgm:cxn modelId="{C53E8A9F-191F-4BE1-B853-CC0040931452}" type="presOf" srcId="{91D5E926-02E2-4A24-99E5-2EFE24EEA0D1}" destId="{709D38DE-7F12-404A-9BDB-407F6144F880}" srcOrd="0" destOrd="0" presId="urn:microsoft.com/office/officeart/2018/5/layout/IconLeafLabelList"/>
    <dgm:cxn modelId="{76DE31BA-BC45-4828-8568-0BBD26106EF4}" srcId="{E8F65FE9-D9F9-4082-8F54-C5C212A566AD}" destId="{B05BE407-E5EA-403E-9A0A-8B750B623B87}" srcOrd="3" destOrd="0" parTransId="{03214F20-8B3F-437F-94C4-DC74B17D4B8E}" sibTransId="{F18189B3-A35D-48D8-9A2D-94B11449ECFB}"/>
    <dgm:cxn modelId="{7DB130C8-0728-4FA2-B5BA-3C55ACEED036}" type="presOf" srcId="{009E594F-F97A-43FD-A6D0-2AD1F51EFF43}" destId="{C69328AF-F577-4815-A3C1-7864854248F0}" srcOrd="0" destOrd="0" presId="urn:microsoft.com/office/officeart/2018/5/layout/IconLeafLabelList"/>
    <dgm:cxn modelId="{1C3726E7-2386-4EF0-8597-C3BBEBE82586}" srcId="{E8F65FE9-D9F9-4082-8F54-C5C212A566AD}" destId="{C95E02C8-DD4E-4134-8151-637E6651EB94}" srcOrd="4" destOrd="0" parTransId="{98F255C9-C7C0-40DE-A3CE-CF1D6625F742}" sibTransId="{4414C9A4-0DFA-4468-821E-F8A2BF8F46BC}"/>
    <dgm:cxn modelId="{935627E9-B45F-4E7B-8F76-30790114AD87}" srcId="{E8F65FE9-D9F9-4082-8F54-C5C212A566AD}" destId="{374E49A0-D5C8-43A4-9C7B-9F77EEAEA4CD}" srcOrd="1" destOrd="0" parTransId="{94D51D48-E8A8-4B14-8211-9FC3A6049D36}" sibTransId="{D2EBFD06-7DDA-4648-92CA-1C091269E049}"/>
    <dgm:cxn modelId="{8C643CFE-D751-4977-A5F6-326E01C8263E}" type="presOf" srcId="{F18BDB1F-7887-4A31-930C-D43301D39698}" destId="{4E92C12A-B0E8-43C7-8B9F-FBCD55D16201}" srcOrd="0" destOrd="0" presId="urn:microsoft.com/office/officeart/2018/5/layout/IconLeafLabelList"/>
    <dgm:cxn modelId="{AEC03FD3-2BDD-41C8-9A61-09755644C8A3}" type="presParOf" srcId="{3B1B404D-0773-4AA3-B8D9-C6441D640688}" destId="{0DC2774A-A51C-4754-A022-2FE986A31CD7}" srcOrd="0" destOrd="0" presId="urn:microsoft.com/office/officeart/2018/5/layout/IconLeafLabelList"/>
    <dgm:cxn modelId="{4DCC1D08-E094-4E9E-94CC-45BFC724EBA8}" type="presParOf" srcId="{0DC2774A-A51C-4754-A022-2FE986A31CD7}" destId="{16C28AE2-BC76-4951-B3AE-9B6E35F06EC5}" srcOrd="0" destOrd="0" presId="urn:microsoft.com/office/officeart/2018/5/layout/IconLeafLabelList"/>
    <dgm:cxn modelId="{756A67C2-9D3C-4059-AB13-1D02D13DD29C}" type="presParOf" srcId="{0DC2774A-A51C-4754-A022-2FE986A31CD7}" destId="{C24AB48B-2E65-4F0C-BD8D-9DFBB1CB0EEF}" srcOrd="1" destOrd="0" presId="urn:microsoft.com/office/officeart/2018/5/layout/IconLeafLabelList"/>
    <dgm:cxn modelId="{62BE5C6F-BD11-4E8F-BCE0-DB6279827662}" type="presParOf" srcId="{0DC2774A-A51C-4754-A022-2FE986A31CD7}" destId="{B1D1E8FE-B44A-406D-ACA8-B71C55A61AD8}" srcOrd="2" destOrd="0" presId="urn:microsoft.com/office/officeart/2018/5/layout/IconLeafLabelList"/>
    <dgm:cxn modelId="{1BD67379-AA23-4ACF-9341-29FA9E611E56}" type="presParOf" srcId="{0DC2774A-A51C-4754-A022-2FE986A31CD7}" destId="{C69328AF-F577-4815-A3C1-7864854248F0}" srcOrd="3" destOrd="0" presId="urn:microsoft.com/office/officeart/2018/5/layout/IconLeafLabelList"/>
    <dgm:cxn modelId="{4F246828-0475-40D3-BD3E-2E4A52969BD9}" type="presParOf" srcId="{3B1B404D-0773-4AA3-B8D9-C6441D640688}" destId="{8352BA7C-D0FB-4829-A1A5-1393B7ACB158}" srcOrd="1" destOrd="0" presId="urn:microsoft.com/office/officeart/2018/5/layout/IconLeafLabelList"/>
    <dgm:cxn modelId="{F12DC62B-D7C5-4740-8356-3EE131E1FDD4}" type="presParOf" srcId="{3B1B404D-0773-4AA3-B8D9-C6441D640688}" destId="{6CA03CFA-396F-4DE7-97F5-78A8296B2367}" srcOrd="2" destOrd="0" presId="urn:microsoft.com/office/officeart/2018/5/layout/IconLeafLabelList"/>
    <dgm:cxn modelId="{E3F34E5E-D371-409A-9AB0-633D093D450D}" type="presParOf" srcId="{6CA03CFA-396F-4DE7-97F5-78A8296B2367}" destId="{918B74AD-6102-4DA5-AD46-124838EC4053}" srcOrd="0" destOrd="0" presId="urn:microsoft.com/office/officeart/2018/5/layout/IconLeafLabelList"/>
    <dgm:cxn modelId="{68725E1A-A736-427D-BD20-54E1CF8E4B35}" type="presParOf" srcId="{6CA03CFA-396F-4DE7-97F5-78A8296B2367}" destId="{8A3CECE1-A550-4BB1-90C2-004E395DEF02}" srcOrd="1" destOrd="0" presId="urn:microsoft.com/office/officeart/2018/5/layout/IconLeafLabelList"/>
    <dgm:cxn modelId="{69209566-BE0B-46BE-B588-131AD31CB7A8}" type="presParOf" srcId="{6CA03CFA-396F-4DE7-97F5-78A8296B2367}" destId="{8F751B31-27AE-4EFA-B0BE-B4217B46CCF5}" srcOrd="2" destOrd="0" presId="urn:microsoft.com/office/officeart/2018/5/layout/IconLeafLabelList"/>
    <dgm:cxn modelId="{2BBA1081-B4C1-4F60-AF71-E2A1D9FEE4A5}" type="presParOf" srcId="{6CA03CFA-396F-4DE7-97F5-78A8296B2367}" destId="{FB5F300F-4BF3-4222-817D-1AF34EA0C6C1}" srcOrd="3" destOrd="0" presId="urn:microsoft.com/office/officeart/2018/5/layout/IconLeafLabelList"/>
    <dgm:cxn modelId="{80933D41-1E27-47F1-BBF7-230E85C54531}" type="presParOf" srcId="{3B1B404D-0773-4AA3-B8D9-C6441D640688}" destId="{3A01D3E9-59F1-4760-B5DE-ED53D4AE2979}" srcOrd="3" destOrd="0" presId="urn:microsoft.com/office/officeart/2018/5/layout/IconLeafLabelList"/>
    <dgm:cxn modelId="{94EBC15B-DB93-4375-A18D-28085954D835}" type="presParOf" srcId="{3B1B404D-0773-4AA3-B8D9-C6441D640688}" destId="{9160F5F5-0A4D-46EC-B8AB-ABC990BDD7EA}" srcOrd="4" destOrd="0" presId="urn:microsoft.com/office/officeart/2018/5/layout/IconLeafLabelList"/>
    <dgm:cxn modelId="{3F67E9AD-30CB-4DF7-8DE8-D7DE42CEE49B}" type="presParOf" srcId="{9160F5F5-0A4D-46EC-B8AB-ABC990BDD7EA}" destId="{A963B2DA-12FC-47F3-B292-CA205920A15E}" srcOrd="0" destOrd="0" presId="urn:microsoft.com/office/officeart/2018/5/layout/IconLeafLabelList"/>
    <dgm:cxn modelId="{56570A08-4766-47C7-9A47-04C10C139645}" type="presParOf" srcId="{9160F5F5-0A4D-46EC-B8AB-ABC990BDD7EA}" destId="{FC7078B3-B33F-4F57-8331-A8A04839DFC9}" srcOrd="1" destOrd="0" presId="urn:microsoft.com/office/officeart/2018/5/layout/IconLeafLabelList"/>
    <dgm:cxn modelId="{F018FE11-81A4-45C7-AAB9-A76282DAE43E}" type="presParOf" srcId="{9160F5F5-0A4D-46EC-B8AB-ABC990BDD7EA}" destId="{AB1695F2-2D8B-4C7D-A41C-61FD59DD0E59}" srcOrd="2" destOrd="0" presId="urn:microsoft.com/office/officeart/2018/5/layout/IconLeafLabelList"/>
    <dgm:cxn modelId="{408623E5-CA50-459B-BC2A-86ADCE5878BA}" type="presParOf" srcId="{9160F5F5-0A4D-46EC-B8AB-ABC990BDD7EA}" destId="{4E92C12A-B0E8-43C7-8B9F-FBCD55D16201}" srcOrd="3" destOrd="0" presId="urn:microsoft.com/office/officeart/2018/5/layout/IconLeafLabelList"/>
    <dgm:cxn modelId="{3FCA97C4-97C8-4CB5-9850-23A961F89BC3}" type="presParOf" srcId="{3B1B404D-0773-4AA3-B8D9-C6441D640688}" destId="{6DC86CA8-7EE2-4C94-86D5-55701AE20A9D}" srcOrd="5" destOrd="0" presId="urn:microsoft.com/office/officeart/2018/5/layout/IconLeafLabelList"/>
    <dgm:cxn modelId="{CE51242A-87E1-4532-B555-0FA5A627326B}" type="presParOf" srcId="{3B1B404D-0773-4AA3-B8D9-C6441D640688}" destId="{3A3B33A7-AFC5-49B7-863B-A1FC18598BAC}" srcOrd="6" destOrd="0" presId="urn:microsoft.com/office/officeart/2018/5/layout/IconLeafLabelList"/>
    <dgm:cxn modelId="{961C7520-74B1-4C80-8CFC-049E3C902570}" type="presParOf" srcId="{3A3B33A7-AFC5-49B7-863B-A1FC18598BAC}" destId="{C46D9C5E-583F-4359-A3DF-03C8395F2DB0}" srcOrd="0" destOrd="0" presId="urn:microsoft.com/office/officeart/2018/5/layout/IconLeafLabelList"/>
    <dgm:cxn modelId="{DF63C24B-03DE-43A2-B948-C1306BDBA5BE}" type="presParOf" srcId="{3A3B33A7-AFC5-49B7-863B-A1FC18598BAC}" destId="{73B356C7-5087-4E34-8365-FC4B7F70D578}" srcOrd="1" destOrd="0" presId="urn:microsoft.com/office/officeart/2018/5/layout/IconLeafLabelList"/>
    <dgm:cxn modelId="{6A633890-089F-411E-BBEB-BBB9D8636CD0}" type="presParOf" srcId="{3A3B33A7-AFC5-49B7-863B-A1FC18598BAC}" destId="{2CFC178B-64F5-4BE4-B74E-E5AE05BDA80B}" srcOrd="2" destOrd="0" presId="urn:microsoft.com/office/officeart/2018/5/layout/IconLeafLabelList"/>
    <dgm:cxn modelId="{59162733-120D-42DB-83D7-C9A7B158D0B0}" type="presParOf" srcId="{3A3B33A7-AFC5-49B7-863B-A1FC18598BAC}" destId="{5EAFBB8A-13B1-4833-8D7F-466436A9A6BC}" srcOrd="3" destOrd="0" presId="urn:microsoft.com/office/officeart/2018/5/layout/IconLeafLabelList"/>
    <dgm:cxn modelId="{4EF081FA-40AF-4296-8E72-257505F5A3CA}" type="presParOf" srcId="{3B1B404D-0773-4AA3-B8D9-C6441D640688}" destId="{36892D70-FBE3-4ADE-B008-773C3E582C4E}" srcOrd="7" destOrd="0" presId="urn:microsoft.com/office/officeart/2018/5/layout/IconLeafLabelList"/>
    <dgm:cxn modelId="{F1DC195A-78F3-4341-ADAA-30A5DA48E09E}" type="presParOf" srcId="{3B1B404D-0773-4AA3-B8D9-C6441D640688}" destId="{F80B0843-3F78-4EA4-99FD-C75C1EE1D3CC}" srcOrd="8" destOrd="0" presId="urn:microsoft.com/office/officeart/2018/5/layout/IconLeafLabelList"/>
    <dgm:cxn modelId="{D571FE71-B900-4A11-BA9B-C40128027B7C}" type="presParOf" srcId="{F80B0843-3F78-4EA4-99FD-C75C1EE1D3CC}" destId="{6F3C8742-DE96-4FA9-A2F4-842CF8DAE9FE}" srcOrd="0" destOrd="0" presId="urn:microsoft.com/office/officeart/2018/5/layout/IconLeafLabelList"/>
    <dgm:cxn modelId="{BAABED0E-D373-45CB-AB6F-C0D98D1E848E}" type="presParOf" srcId="{F80B0843-3F78-4EA4-99FD-C75C1EE1D3CC}" destId="{1B439671-D422-452A-91F7-67AA1267978F}" srcOrd="1" destOrd="0" presId="urn:microsoft.com/office/officeart/2018/5/layout/IconLeafLabelList"/>
    <dgm:cxn modelId="{FEB99087-D947-4996-8CBF-3C5E4044AEF2}" type="presParOf" srcId="{F80B0843-3F78-4EA4-99FD-C75C1EE1D3CC}" destId="{20FB6212-6089-479D-AC51-36DAE59E95D8}" srcOrd="2" destOrd="0" presId="urn:microsoft.com/office/officeart/2018/5/layout/IconLeafLabelList"/>
    <dgm:cxn modelId="{6E14476D-59DF-4A67-B70D-770B760A779E}" type="presParOf" srcId="{F80B0843-3F78-4EA4-99FD-C75C1EE1D3CC}" destId="{39908385-74A1-4321-A552-023491DE6F85}" srcOrd="3" destOrd="0" presId="urn:microsoft.com/office/officeart/2018/5/layout/IconLeafLabelList"/>
    <dgm:cxn modelId="{57357099-B992-4564-AB29-A1CB1A2C0B68}" type="presParOf" srcId="{3B1B404D-0773-4AA3-B8D9-C6441D640688}" destId="{5157D512-9D56-49BA-8238-C54FEBF4C375}" srcOrd="9" destOrd="0" presId="urn:microsoft.com/office/officeart/2018/5/layout/IconLeafLabelList"/>
    <dgm:cxn modelId="{F0DAF7BA-553A-4B52-A9FB-49C8F126668C}" type="presParOf" srcId="{3B1B404D-0773-4AA3-B8D9-C6441D640688}" destId="{9144F246-6CCE-4752-8A5D-921A4F961011}" srcOrd="10" destOrd="0" presId="urn:microsoft.com/office/officeart/2018/5/layout/IconLeafLabelList"/>
    <dgm:cxn modelId="{8ABE1583-64B8-48E3-AB94-C918DD0658E5}" type="presParOf" srcId="{9144F246-6CCE-4752-8A5D-921A4F961011}" destId="{6AD1302B-64D9-402C-87CB-E96772DBB019}" srcOrd="0" destOrd="0" presId="urn:microsoft.com/office/officeart/2018/5/layout/IconLeafLabelList"/>
    <dgm:cxn modelId="{197EC8A7-2CA1-4B2E-9293-5EC52C47C8EB}" type="presParOf" srcId="{9144F246-6CCE-4752-8A5D-921A4F961011}" destId="{D4E23247-D0FE-4B3F-B39F-95F0BFE47A80}" srcOrd="1" destOrd="0" presId="urn:microsoft.com/office/officeart/2018/5/layout/IconLeafLabelList"/>
    <dgm:cxn modelId="{6C4F0BFD-409C-44CF-84BA-145DA96460FD}" type="presParOf" srcId="{9144F246-6CCE-4752-8A5D-921A4F961011}" destId="{779A9B00-440C-49BC-BBDA-A423D0045BD2}" srcOrd="2" destOrd="0" presId="urn:microsoft.com/office/officeart/2018/5/layout/IconLeafLabelList"/>
    <dgm:cxn modelId="{8B29307E-BEE9-4B42-A395-B4ACA315F4BD}" type="presParOf" srcId="{9144F246-6CCE-4752-8A5D-921A4F961011}" destId="{1EBC6B6E-C76E-4432-9199-06A76F4C9ADB}" srcOrd="3" destOrd="0" presId="urn:microsoft.com/office/officeart/2018/5/layout/IconLeafLabelList"/>
    <dgm:cxn modelId="{D5B553E7-AB97-4886-AE26-FBBC4BF27925}" type="presParOf" srcId="{3B1B404D-0773-4AA3-B8D9-C6441D640688}" destId="{909AE0FD-65D6-4F5A-84B2-7FC031EAB850}" srcOrd="11" destOrd="0" presId="urn:microsoft.com/office/officeart/2018/5/layout/IconLeafLabelList"/>
    <dgm:cxn modelId="{E0B50C8B-032B-4C28-9934-01F826EEEBAE}" type="presParOf" srcId="{3B1B404D-0773-4AA3-B8D9-C6441D640688}" destId="{1A022905-0770-4E3A-8D06-8DF71B67A353}" srcOrd="12" destOrd="0" presId="urn:microsoft.com/office/officeart/2018/5/layout/IconLeafLabelList"/>
    <dgm:cxn modelId="{1B663966-6A07-47FB-A8A1-8B2B3CDF51AB}" type="presParOf" srcId="{1A022905-0770-4E3A-8D06-8DF71B67A353}" destId="{CE22F65E-5E13-402F-8041-F3425791C672}" srcOrd="0" destOrd="0" presId="urn:microsoft.com/office/officeart/2018/5/layout/IconLeafLabelList"/>
    <dgm:cxn modelId="{9411CC8D-10FC-45F7-BAD6-B6977075F716}" type="presParOf" srcId="{1A022905-0770-4E3A-8D06-8DF71B67A353}" destId="{68EAD0BE-1736-42D8-B8BF-C42F566C0C36}" srcOrd="1" destOrd="0" presId="urn:microsoft.com/office/officeart/2018/5/layout/IconLeafLabelList"/>
    <dgm:cxn modelId="{B1F1E20E-044B-4F89-B277-B01AD5420AFD}" type="presParOf" srcId="{1A022905-0770-4E3A-8D06-8DF71B67A353}" destId="{F904A67D-EE07-414B-BBAE-5A58FC4254B9}" srcOrd="2" destOrd="0" presId="urn:microsoft.com/office/officeart/2018/5/layout/IconLeafLabelList"/>
    <dgm:cxn modelId="{F091325F-D3AC-45B3-AD2C-53A0A603FF66}" type="presParOf" srcId="{1A022905-0770-4E3A-8D06-8DF71B67A353}" destId="{709D38DE-7F12-404A-9BDB-407F6144F88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4E765-3CF0-B247-B6F3-992D0AB77153}">
      <dsp:nvSpPr>
        <dsp:cNvPr id="0" name=""/>
        <dsp:cNvSpPr/>
      </dsp:nvSpPr>
      <dsp:spPr>
        <a:xfrm>
          <a:off x="0" y="171179"/>
          <a:ext cx="5826240" cy="24453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Acknowledgement of country</a:t>
          </a:r>
          <a:endParaRPr lang="en-US" sz="2200" kern="1200" dirty="0"/>
        </a:p>
      </dsp:txBody>
      <dsp:txXfrm>
        <a:off x="119370" y="290549"/>
        <a:ext cx="5587500" cy="2206560"/>
      </dsp:txXfrm>
    </dsp:sp>
    <dsp:sp modelId="{18B8C590-DAD4-3E4D-BA62-CC7CBB1F8D3A}">
      <dsp:nvSpPr>
        <dsp:cNvPr id="0" name=""/>
        <dsp:cNvSpPr/>
      </dsp:nvSpPr>
      <dsp:spPr>
        <a:xfrm>
          <a:off x="0" y="2679840"/>
          <a:ext cx="5826240" cy="2445300"/>
        </a:xfrm>
        <a:prstGeom prst="roundRect">
          <a:avLst/>
        </a:prstGeom>
        <a:solidFill>
          <a:schemeClr val="accent2">
            <a:hueOff val="1521291"/>
            <a:satOff val="2463"/>
            <a:lumOff val="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We want to acknowledge and pay respect to the Bindjareb people, who are the Traditional Owners and First Peoples of this land. I pay respect to the Elders past, present and emerging and acknowledge the continuing contribution they make to the life of this City and this region.</a:t>
          </a:r>
          <a:endParaRPr lang="en-US" sz="2200" kern="1200" dirty="0"/>
        </a:p>
      </dsp:txBody>
      <dsp:txXfrm>
        <a:off x="119370" y="2799210"/>
        <a:ext cx="5587500" cy="22065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FC4F2-2AD3-4339-A936-80EBFC642A9C}">
      <dsp:nvSpPr>
        <dsp:cNvPr id="0" name=""/>
        <dsp:cNvSpPr/>
      </dsp:nvSpPr>
      <dsp:spPr>
        <a:xfrm>
          <a:off x="1085994" y="2034"/>
          <a:ext cx="939304" cy="9393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8D9F4-3CFD-4A2C-ACA1-4FF015677B95}">
      <dsp:nvSpPr>
        <dsp:cNvPr id="0" name=""/>
        <dsp:cNvSpPr/>
      </dsp:nvSpPr>
      <dsp:spPr>
        <a:xfrm>
          <a:off x="1286174" y="202214"/>
          <a:ext cx="538945" cy="5389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4B997-A63E-4A56-8EBC-05A04C74842F}">
      <dsp:nvSpPr>
        <dsp:cNvPr id="0" name=""/>
        <dsp:cNvSpPr/>
      </dsp:nvSpPr>
      <dsp:spPr>
        <a:xfrm>
          <a:off x="785725" y="1233909"/>
          <a:ext cx="1539843" cy="6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kern="1200" dirty="0">
              <a:solidFill>
                <a:schemeClr val="bg1"/>
              </a:solidFill>
            </a:rPr>
            <a:t>6 episodes + (26% of the 2million podcasts on Apple have just 1 episode)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785725" y="1233909"/>
        <a:ext cx="1539843" cy="692929"/>
      </dsp:txXfrm>
    </dsp:sp>
    <dsp:sp modelId="{834C2DCB-0339-4586-9A20-6F51B1767CB3}">
      <dsp:nvSpPr>
        <dsp:cNvPr id="0" name=""/>
        <dsp:cNvSpPr/>
      </dsp:nvSpPr>
      <dsp:spPr>
        <a:xfrm>
          <a:off x="2895311" y="2034"/>
          <a:ext cx="939304" cy="9393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CEBC1-391F-4174-9FF1-02BC8807A1B3}">
      <dsp:nvSpPr>
        <dsp:cNvPr id="0" name=""/>
        <dsp:cNvSpPr/>
      </dsp:nvSpPr>
      <dsp:spPr>
        <a:xfrm>
          <a:off x="3095490" y="202214"/>
          <a:ext cx="538945" cy="5389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A8273-9E16-4DB9-997B-03BFEA42F082}">
      <dsp:nvSpPr>
        <dsp:cNvPr id="0" name=""/>
        <dsp:cNvSpPr/>
      </dsp:nvSpPr>
      <dsp:spPr>
        <a:xfrm>
          <a:off x="2595041" y="1233909"/>
          <a:ext cx="1539843" cy="6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kern="1200" dirty="0">
              <a:solidFill>
                <a:schemeClr val="bg1"/>
              </a:solidFill>
            </a:rPr>
            <a:t>Have a clear pace, schedule and/or season &gt; Space Brains fortnightly 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2595041" y="1233909"/>
        <a:ext cx="1539843" cy="692929"/>
      </dsp:txXfrm>
    </dsp:sp>
    <dsp:sp modelId="{B208E09E-6BE8-49DE-9B41-1AD25B707BD0}">
      <dsp:nvSpPr>
        <dsp:cNvPr id="0" name=""/>
        <dsp:cNvSpPr/>
      </dsp:nvSpPr>
      <dsp:spPr>
        <a:xfrm>
          <a:off x="4704627" y="2034"/>
          <a:ext cx="939304" cy="9393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DE3BD-1E04-4817-ADCA-C58DA762CA95}">
      <dsp:nvSpPr>
        <dsp:cNvPr id="0" name=""/>
        <dsp:cNvSpPr/>
      </dsp:nvSpPr>
      <dsp:spPr>
        <a:xfrm>
          <a:off x="4904807" y="202214"/>
          <a:ext cx="538945" cy="5389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9F5C0-519C-497F-9EB6-9264020FB733}">
      <dsp:nvSpPr>
        <dsp:cNvPr id="0" name=""/>
        <dsp:cNvSpPr/>
      </dsp:nvSpPr>
      <dsp:spPr>
        <a:xfrm>
          <a:off x="4404358" y="1233909"/>
          <a:ext cx="1539843" cy="6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kern="1200" dirty="0">
              <a:solidFill>
                <a:schemeClr val="bg1"/>
              </a:solidFill>
            </a:rPr>
            <a:t>Time commitment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4404358" y="1233909"/>
        <a:ext cx="1539843" cy="692929"/>
      </dsp:txXfrm>
    </dsp:sp>
    <dsp:sp modelId="{E7EA7B0C-5445-4A96-9076-DED47B43108E}">
      <dsp:nvSpPr>
        <dsp:cNvPr id="0" name=""/>
        <dsp:cNvSpPr/>
      </dsp:nvSpPr>
      <dsp:spPr>
        <a:xfrm>
          <a:off x="6513944" y="2034"/>
          <a:ext cx="939304" cy="9393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17B10-5264-411B-91F6-78D91CE538DA}">
      <dsp:nvSpPr>
        <dsp:cNvPr id="0" name=""/>
        <dsp:cNvSpPr/>
      </dsp:nvSpPr>
      <dsp:spPr>
        <a:xfrm>
          <a:off x="6714123" y="202214"/>
          <a:ext cx="538945" cy="5389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E4F85-1AF5-45A7-B2F0-BE3E4A5E23DA}">
      <dsp:nvSpPr>
        <dsp:cNvPr id="0" name=""/>
        <dsp:cNvSpPr/>
      </dsp:nvSpPr>
      <dsp:spPr>
        <a:xfrm>
          <a:off x="6213674" y="1233909"/>
          <a:ext cx="1539843" cy="6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kern="1200" dirty="0">
              <a:solidFill>
                <a:schemeClr val="bg1"/>
              </a:solidFill>
            </a:rPr>
            <a:t>Point of difference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6213674" y="1233909"/>
        <a:ext cx="1539843" cy="692929"/>
      </dsp:txXfrm>
    </dsp:sp>
    <dsp:sp modelId="{40BC5F0A-32AC-461B-933C-E91B64AB6278}">
      <dsp:nvSpPr>
        <dsp:cNvPr id="0" name=""/>
        <dsp:cNvSpPr/>
      </dsp:nvSpPr>
      <dsp:spPr>
        <a:xfrm>
          <a:off x="8323260" y="2034"/>
          <a:ext cx="939304" cy="9393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18751-205F-445F-A56E-FECCBF361557}">
      <dsp:nvSpPr>
        <dsp:cNvPr id="0" name=""/>
        <dsp:cNvSpPr/>
      </dsp:nvSpPr>
      <dsp:spPr>
        <a:xfrm>
          <a:off x="8523440" y="202214"/>
          <a:ext cx="538945" cy="5389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F3102-B963-432C-8269-A11B5CDD791A}">
      <dsp:nvSpPr>
        <dsp:cNvPr id="0" name=""/>
        <dsp:cNvSpPr/>
      </dsp:nvSpPr>
      <dsp:spPr>
        <a:xfrm>
          <a:off x="8022990" y="1233909"/>
          <a:ext cx="1539843" cy="6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kern="1200" dirty="0">
              <a:solidFill>
                <a:schemeClr val="bg1"/>
              </a:solidFill>
            </a:rPr>
            <a:t>Market your podcast 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8022990" y="1233909"/>
        <a:ext cx="1539843" cy="692929"/>
      </dsp:txXfrm>
    </dsp:sp>
    <dsp:sp modelId="{DCA117EF-CED5-474E-84B3-EAEB8CF4195C}">
      <dsp:nvSpPr>
        <dsp:cNvPr id="0" name=""/>
        <dsp:cNvSpPr/>
      </dsp:nvSpPr>
      <dsp:spPr>
        <a:xfrm>
          <a:off x="2895311" y="2311800"/>
          <a:ext cx="939304" cy="9393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69F82-2D3B-47FE-AF06-4ACB711C2076}">
      <dsp:nvSpPr>
        <dsp:cNvPr id="0" name=""/>
        <dsp:cNvSpPr/>
      </dsp:nvSpPr>
      <dsp:spPr>
        <a:xfrm>
          <a:off x="3095490" y="2511980"/>
          <a:ext cx="538945" cy="5389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96D60-5069-4FDD-AFA6-BAEC4054C8C5}">
      <dsp:nvSpPr>
        <dsp:cNvPr id="0" name=""/>
        <dsp:cNvSpPr/>
      </dsp:nvSpPr>
      <dsp:spPr>
        <a:xfrm>
          <a:off x="2595041" y="3543675"/>
          <a:ext cx="1539843" cy="6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kern="1200" dirty="0">
              <a:solidFill>
                <a:schemeClr val="bg1"/>
              </a:solidFill>
            </a:rPr>
            <a:t>Create a strategy and budget (can be $0)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2595041" y="3543675"/>
        <a:ext cx="1539843" cy="692929"/>
      </dsp:txXfrm>
    </dsp:sp>
    <dsp:sp modelId="{4381211A-09FA-4382-9AEC-91A9AF72038C}">
      <dsp:nvSpPr>
        <dsp:cNvPr id="0" name=""/>
        <dsp:cNvSpPr/>
      </dsp:nvSpPr>
      <dsp:spPr>
        <a:xfrm>
          <a:off x="4704627" y="2311800"/>
          <a:ext cx="939304" cy="9393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312B0-7EF2-4690-9D1E-B02977318E7F}">
      <dsp:nvSpPr>
        <dsp:cNvPr id="0" name=""/>
        <dsp:cNvSpPr/>
      </dsp:nvSpPr>
      <dsp:spPr>
        <a:xfrm>
          <a:off x="4904807" y="2511980"/>
          <a:ext cx="538945" cy="53894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B2DBE-CB12-4843-9209-5F498D2ED851}">
      <dsp:nvSpPr>
        <dsp:cNvPr id="0" name=""/>
        <dsp:cNvSpPr/>
      </dsp:nvSpPr>
      <dsp:spPr>
        <a:xfrm>
          <a:off x="4404358" y="3543675"/>
          <a:ext cx="1539843" cy="6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kern="1200" dirty="0">
              <a:solidFill>
                <a:schemeClr val="bg1"/>
              </a:solidFill>
            </a:rPr>
            <a:t>Look, feel, vibe, tone of your podcast - this should be in your imagery, brand of your podcast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4404358" y="3543675"/>
        <a:ext cx="1539843" cy="692929"/>
      </dsp:txXfrm>
    </dsp:sp>
    <dsp:sp modelId="{D163B10F-9A9D-4920-BBAC-B1DCFE2FD734}">
      <dsp:nvSpPr>
        <dsp:cNvPr id="0" name=""/>
        <dsp:cNvSpPr/>
      </dsp:nvSpPr>
      <dsp:spPr>
        <a:xfrm>
          <a:off x="6513944" y="2311800"/>
          <a:ext cx="939304" cy="93930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EF6AD-1A00-4E39-8E1C-4A4109E4542D}">
      <dsp:nvSpPr>
        <dsp:cNvPr id="0" name=""/>
        <dsp:cNvSpPr/>
      </dsp:nvSpPr>
      <dsp:spPr>
        <a:xfrm>
          <a:off x="6714123" y="2511980"/>
          <a:ext cx="538945" cy="538945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0531C-F653-404E-B065-810E20B6E20E}">
      <dsp:nvSpPr>
        <dsp:cNvPr id="0" name=""/>
        <dsp:cNvSpPr/>
      </dsp:nvSpPr>
      <dsp:spPr>
        <a:xfrm>
          <a:off x="6213674" y="3543675"/>
          <a:ext cx="1539843" cy="69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kern="1200" dirty="0">
              <a:solidFill>
                <a:schemeClr val="bg1"/>
              </a:solidFill>
            </a:rPr>
            <a:t>Who is your audience?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6213674" y="3543675"/>
        <a:ext cx="1539843" cy="692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28634-2755-1E42-8CF0-DCC4262105CE}">
      <dsp:nvSpPr>
        <dsp:cNvPr id="0" name=""/>
        <dsp:cNvSpPr/>
      </dsp:nvSpPr>
      <dsp:spPr>
        <a:xfrm>
          <a:off x="2290227" y="409614"/>
          <a:ext cx="3184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842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40714" y="453589"/>
        <a:ext cx="17451" cy="3490"/>
      </dsp:txXfrm>
    </dsp:sp>
    <dsp:sp modelId="{63EBA182-63D7-0E44-BB10-7B03E8E314BB}">
      <dsp:nvSpPr>
        <dsp:cNvPr id="0" name=""/>
        <dsp:cNvSpPr/>
      </dsp:nvSpPr>
      <dsp:spPr>
        <a:xfrm>
          <a:off x="774527" y="84"/>
          <a:ext cx="1517500" cy="910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59" tIns="78053" rIns="74359" bIns="7805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We liked to chat &gt; so why not press record?</a:t>
          </a:r>
          <a:endParaRPr lang="en-US" sz="1400" kern="1200" dirty="0"/>
        </a:p>
      </dsp:txBody>
      <dsp:txXfrm>
        <a:off x="774527" y="84"/>
        <a:ext cx="1517500" cy="910500"/>
      </dsp:txXfrm>
    </dsp:sp>
    <dsp:sp modelId="{CA6CBC7F-49A6-2F47-A6F8-E7EAC271A659}">
      <dsp:nvSpPr>
        <dsp:cNvPr id="0" name=""/>
        <dsp:cNvSpPr/>
      </dsp:nvSpPr>
      <dsp:spPr>
        <a:xfrm>
          <a:off x="1533277" y="908784"/>
          <a:ext cx="1866525" cy="318425"/>
        </a:xfrm>
        <a:custGeom>
          <a:avLst/>
          <a:gdLst/>
          <a:ahLst/>
          <a:cxnLst/>
          <a:rect l="0" t="0" r="0" b="0"/>
          <a:pathLst>
            <a:path>
              <a:moveTo>
                <a:pt x="1866525" y="0"/>
              </a:moveTo>
              <a:lnTo>
                <a:pt x="1866525" y="176312"/>
              </a:lnTo>
              <a:lnTo>
                <a:pt x="0" y="176312"/>
              </a:lnTo>
              <a:lnTo>
                <a:pt x="0" y="31842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19068" y="1066252"/>
        <a:ext cx="94943" cy="3490"/>
      </dsp:txXfrm>
    </dsp:sp>
    <dsp:sp modelId="{7B467DBC-25D5-8944-9A20-E10E9AF454B6}">
      <dsp:nvSpPr>
        <dsp:cNvPr id="0" name=""/>
        <dsp:cNvSpPr/>
      </dsp:nvSpPr>
      <dsp:spPr>
        <a:xfrm>
          <a:off x="2641052" y="84"/>
          <a:ext cx="1517500" cy="910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59" tIns="78053" rIns="74359" bIns="7805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Our wives said we can chat</a:t>
          </a:r>
          <a:endParaRPr lang="en-US" sz="1400" kern="1200" dirty="0"/>
        </a:p>
      </dsp:txBody>
      <dsp:txXfrm>
        <a:off x="2641052" y="84"/>
        <a:ext cx="1517500" cy="910500"/>
      </dsp:txXfrm>
    </dsp:sp>
    <dsp:sp modelId="{E1324865-F5F0-6644-BD78-6C040FE7D6B6}">
      <dsp:nvSpPr>
        <dsp:cNvPr id="0" name=""/>
        <dsp:cNvSpPr/>
      </dsp:nvSpPr>
      <dsp:spPr>
        <a:xfrm>
          <a:off x="2290227" y="1669139"/>
          <a:ext cx="3184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842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40714" y="1713114"/>
        <a:ext cx="17451" cy="3490"/>
      </dsp:txXfrm>
    </dsp:sp>
    <dsp:sp modelId="{61183704-9E3B-124A-8511-7D0019AA64BD}">
      <dsp:nvSpPr>
        <dsp:cNvPr id="0" name=""/>
        <dsp:cNvSpPr/>
      </dsp:nvSpPr>
      <dsp:spPr>
        <a:xfrm>
          <a:off x="774527" y="1259609"/>
          <a:ext cx="1517500" cy="910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59" tIns="78053" rIns="74359" bIns="7805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Mark &gt; filmmaker - expert on film</a:t>
          </a:r>
          <a:endParaRPr lang="en-US" sz="1400" kern="1200" dirty="0"/>
        </a:p>
      </dsp:txBody>
      <dsp:txXfrm>
        <a:off x="774527" y="1259609"/>
        <a:ext cx="1517500" cy="910500"/>
      </dsp:txXfrm>
    </dsp:sp>
    <dsp:sp modelId="{A9FD1A58-E83B-1841-B16A-3FA4EC0BC7DC}">
      <dsp:nvSpPr>
        <dsp:cNvPr id="0" name=""/>
        <dsp:cNvSpPr/>
      </dsp:nvSpPr>
      <dsp:spPr>
        <a:xfrm>
          <a:off x="1533277" y="2168310"/>
          <a:ext cx="1866525" cy="318425"/>
        </a:xfrm>
        <a:custGeom>
          <a:avLst/>
          <a:gdLst/>
          <a:ahLst/>
          <a:cxnLst/>
          <a:rect l="0" t="0" r="0" b="0"/>
          <a:pathLst>
            <a:path>
              <a:moveTo>
                <a:pt x="1866525" y="0"/>
              </a:moveTo>
              <a:lnTo>
                <a:pt x="1866525" y="176312"/>
              </a:lnTo>
              <a:lnTo>
                <a:pt x="0" y="176312"/>
              </a:lnTo>
              <a:lnTo>
                <a:pt x="0" y="31842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19068" y="2325777"/>
        <a:ext cx="94943" cy="3490"/>
      </dsp:txXfrm>
    </dsp:sp>
    <dsp:sp modelId="{5A3B5D36-4BAE-AF45-A917-0F8E8A4A4FDC}">
      <dsp:nvSpPr>
        <dsp:cNvPr id="0" name=""/>
        <dsp:cNvSpPr/>
      </dsp:nvSpPr>
      <dsp:spPr>
        <a:xfrm>
          <a:off x="2641052" y="1259609"/>
          <a:ext cx="1517500" cy="910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59" tIns="78053" rIns="74359" bIns="7805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Surrey &gt; sci-fi author - expert on sci-fi</a:t>
          </a:r>
          <a:endParaRPr lang="en-US" sz="1400" kern="1200" dirty="0"/>
        </a:p>
      </dsp:txBody>
      <dsp:txXfrm>
        <a:off x="2641052" y="1259609"/>
        <a:ext cx="1517500" cy="910500"/>
      </dsp:txXfrm>
    </dsp:sp>
    <dsp:sp modelId="{CACE9864-98CC-5D4F-A4A4-31FDD6CF15A6}">
      <dsp:nvSpPr>
        <dsp:cNvPr id="0" name=""/>
        <dsp:cNvSpPr/>
      </dsp:nvSpPr>
      <dsp:spPr>
        <a:xfrm>
          <a:off x="2290227" y="2928665"/>
          <a:ext cx="3184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842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40714" y="2972640"/>
        <a:ext cx="17451" cy="3490"/>
      </dsp:txXfrm>
    </dsp:sp>
    <dsp:sp modelId="{C34114F5-1724-FC45-AED0-2D6A88AAE2BF}">
      <dsp:nvSpPr>
        <dsp:cNvPr id="0" name=""/>
        <dsp:cNvSpPr/>
      </dsp:nvSpPr>
      <dsp:spPr>
        <a:xfrm>
          <a:off x="774527" y="2519135"/>
          <a:ext cx="1517500" cy="910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59" tIns="78053" rIns="74359" bIns="7805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Desire to inspire and encourage filmmakers/ sci-fi writers</a:t>
          </a:r>
          <a:endParaRPr lang="en-US" sz="1400" kern="1200" dirty="0"/>
        </a:p>
      </dsp:txBody>
      <dsp:txXfrm>
        <a:off x="774527" y="2519135"/>
        <a:ext cx="1517500" cy="910500"/>
      </dsp:txXfrm>
    </dsp:sp>
    <dsp:sp modelId="{FC87C11C-17C2-9A40-A073-F1E90B4A191A}">
      <dsp:nvSpPr>
        <dsp:cNvPr id="0" name=""/>
        <dsp:cNvSpPr/>
      </dsp:nvSpPr>
      <dsp:spPr>
        <a:xfrm>
          <a:off x="2641052" y="2519135"/>
          <a:ext cx="1517500" cy="910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59" tIns="78053" rIns="74359" bIns="7805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What do you like about podcasts?</a:t>
          </a:r>
          <a:endParaRPr lang="en-US" sz="1400" kern="1200" dirty="0"/>
        </a:p>
      </dsp:txBody>
      <dsp:txXfrm>
        <a:off x="2641052" y="2519135"/>
        <a:ext cx="1517500" cy="910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B3C3F-94C1-BD44-BD26-2A54A028FC9F}">
      <dsp:nvSpPr>
        <dsp:cNvPr id="0" name=""/>
        <dsp:cNvSpPr/>
      </dsp:nvSpPr>
      <dsp:spPr>
        <a:xfrm>
          <a:off x="79178" y="1215"/>
          <a:ext cx="2217944" cy="1330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You like talking… a lot.</a:t>
          </a:r>
          <a:endParaRPr lang="en-US" sz="2200" kern="1200" dirty="0"/>
        </a:p>
      </dsp:txBody>
      <dsp:txXfrm>
        <a:off x="79178" y="1215"/>
        <a:ext cx="2217944" cy="1330766"/>
      </dsp:txXfrm>
    </dsp:sp>
    <dsp:sp modelId="{B546C33E-E8C6-BE49-BA4F-6005C19F703E}">
      <dsp:nvSpPr>
        <dsp:cNvPr id="0" name=""/>
        <dsp:cNvSpPr/>
      </dsp:nvSpPr>
      <dsp:spPr>
        <a:xfrm>
          <a:off x="2518917" y="1215"/>
          <a:ext cx="2217944" cy="1330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Niche idea = Sci-Fi films/ hopepunk/ joywatching</a:t>
          </a:r>
          <a:endParaRPr lang="en-US" sz="2200" kern="1200" dirty="0"/>
        </a:p>
      </dsp:txBody>
      <dsp:txXfrm>
        <a:off x="2518917" y="1215"/>
        <a:ext cx="2217944" cy="1330766"/>
      </dsp:txXfrm>
    </dsp:sp>
    <dsp:sp modelId="{4FB82A93-038A-AD46-946B-11029928E9CD}">
      <dsp:nvSpPr>
        <dsp:cNvPr id="0" name=""/>
        <dsp:cNvSpPr/>
      </dsp:nvSpPr>
      <dsp:spPr>
        <a:xfrm>
          <a:off x="4958657" y="1215"/>
          <a:ext cx="2217944" cy="1330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A podcast topic that doesn't already exist </a:t>
          </a:r>
          <a:endParaRPr lang="en-US" sz="2200" kern="1200" dirty="0"/>
        </a:p>
      </dsp:txBody>
      <dsp:txXfrm>
        <a:off x="4958657" y="1215"/>
        <a:ext cx="2217944" cy="1330766"/>
      </dsp:txXfrm>
    </dsp:sp>
    <dsp:sp modelId="{6855A9DD-A166-D147-A7DD-BA6253B2C44C}">
      <dsp:nvSpPr>
        <dsp:cNvPr id="0" name=""/>
        <dsp:cNvSpPr/>
      </dsp:nvSpPr>
      <dsp:spPr>
        <a:xfrm>
          <a:off x="7398396" y="1215"/>
          <a:ext cx="2217944" cy="1330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Build a brand/ business/ expertise</a:t>
          </a:r>
          <a:endParaRPr lang="en-US" sz="2200" kern="1200" dirty="0"/>
        </a:p>
      </dsp:txBody>
      <dsp:txXfrm>
        <a:off x="7398396" y="1215"/>
        <a:ext cx="2217944" cy="1330766"/>
      </dsp:txXfrm>
    </dsp:sp>
    <dsp:sp modelId="{5971C8CA-FDDD-AD47-BB6F-F02562D5FF06}">
      <dsp:nvSpPr>
        <dsp:cNvPr id="0" name=""/>
        <dsp:cNvSpPr/>
      </dsp:nvSpPr>
      <dsp:spPr>
        <a:xfrm>
          <a:off x="1299048" y="1553777"/>
          <a:ext cx="2217944" cy="1330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Intimately connect with ears</a:t>
          </a:r>
          <a:endParaRPr lang="en-US" sz="2200" kern="1200" dirty="0"/>
        </a:p>
      </dsp:txBody>
      <dsp:txXfrm>
        <a:off x="1299048" y="1553777"/>
        <a:ext cx="2217944" cy="1330766"/>
      </dsp:txXfrm>
    </dsp:sp>
    <dsp:sp modelId="{32B5B063-935C-E844-881A-715A789451CA}">
      <dsp:nvSpPr>
        <dsp:cNvPr id="0" name=""/>
        <dsp:cNvSpPr/>
      </dsp:nvSpPr>
      <dsp:spPr>
        <a:xfrm>
          <a:off x="3738787" y="1553777"/>
          <a:ext cx="2217944" cy="1330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Podcasts are booming</a:t>
          </a:r>
          <a:endParaRPr lang="en-US" sz="2200" kern="1200" dirty="0"/>
        </a:p>
      </dsp:txBody>
      <dsp:txXfrm>
        <a:off x="3738787" y="1553777"/>
        <a:ext cx="2217944" cy="1330766"/>
      </dsp:txXfrm>
    </dsp:sp>
    <dsp:sp modelId="{80179426-8032-0E45-8A07-A18C6D1CE4EB}">
      <dsp:nvSpPr>
        <dsp:cNvPr id="0" name=""/>
        <dsp:cNvSpPr/>
      </dsp:nvSpPr>
      <dsp:spPr>
        <a:xfrm>
          <a:off x="6178526" y="1553777"/>
          <a:ext cx="2217944" cy="1330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9 million Aussies listen</a:t>
          </a:r>
          <a:endParaRPr lang="en-US" sz="2200" kern="1200" dirty="0"/>
        </a:p>
      </dsp:txBody>
      <dsp:txXfrm>
        <a:off x="6178526" y="1553777"/>
        <a:ext cx="2217944" cy="13307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9437E-BC71-6041-ABF8-BD20D55C3E67}">
      <dsp:nvSpPr>
        <dsp:cNvPr id="0" name=""/>
        <dsp:cNvSpPr/>
      </dsp:nvSpPr>
      <dsp:spPr>
        <a:xfrm>
          <a:off x="0" y="338580"/>
          <a:ext cx="5826240" cy="7985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Minimal equipment</a:t>
          </a:r>
          <a:endParaRPr lang="en-US" sz="2100" kern="1200" dirty="0"/>
        </a:p>
      </dsp:txBody>
      <dsp:txXfrm>
        <a:off x="38981" y="377561"/>
        <a:ext cx="5748278" cy="720562"/>
      </dsp:txXfrm>
    </dsp:sp>
    <dsp:sp modelId="{05BC02B9-E460-E84C-ABE3-618B79ACA286}">
      <dsp:nvSpPr>
        <dsp:cNvPr id="0" name=""/>
        <dsp:cNvSpPr/>
      </dsp:nvSpPr>
      <dsp:spPr>
        <a:xfrm>
          <a:off x="0" y="1137104"/>
          <a:ext cx="5826240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8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kern="1200" dirty="0"/>
            <a:t>Microphone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kern="1200" dirty="0"/>
            <a:t>Recording to phone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kern="1200" dirty="0"/>
            <a:t>Free audacity editing software,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kern="1200" dirty="0"/>
            <a:t>free Presonus Studio One tracking software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kern="1200" dirty="0"/>
            <a:t>Pinecast for hosting.</a:t>
          </a:r>
          <a:endParaRPr lang="en-US" sz="1600" kern="1200" dirty="0"/>
        </a:p>
      </dsp:txBody>
      <dsp:txXfrm>
        <a:off x="0" y="1137104"/>
        <a:ext cx="5826240" cy="1304100"/>
      </dsp:txXfrm>
    </dsp:sp>
    <dsp:sp modelId="{1D60052D-6A05-134C-BD8C-8AE8E89BCED8}">
      <dsp:nvSpPr>
        <dsp:cNvPr id="0" name=""/>
        <dsp:cNvSpPr/>
      </dsp:nvSpPr>
      <dsp:spPr>
        <a:xfrm>
          <a:off x="0" y="2441205"/>
          <a:ext cx="5826240" cy="798524"/>
        </a:xfrm>
        <a:prstGeom prst="roundRect">
          <a:avLst/>
        </a:prstGeom>
        <a:solidFill>
          <a:schemeClr val="accent2">
            <a:hueOff val="507097"/>
            <a:satOff val="821"/>
            <a:lumOff val="11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Out the back of Surrey’s house in the granny flat</a:t>
          </a:r>
          <a:endParaRPr lang="en-US" sz="2100" kern="1200" dirty="0"/>
        </a:p>
      </dsp:txBody>
      <dsp:txXfrm>
        <a:off x="38981" y="2480186"/>
        <a:ext cx="5748278" cy="720562"/>
      </dsp:txXfrm>
    </dsp:sp>
    <dsp:sp modelId="{89058C41-FF93-0B4A-A7ED-EAFF76C48970}">
      <dsp:nvSpPr>
        <dsp:cNvPr id="0" name=""/>
        <dsp:cNvSpPr/>
      </dsp:nvSpPr>
      <dsp:spPr>
        <a:xfrm>
          <a:off x="0" y="3300210"/>
          <a:ext cx="5826240" cy="798524"/>
        </a:xfrm>
        <a:prstGeom prst="roundRect">
          <a:avLst/>
        </a:prstGeom>
        <a:solidFill>
          <a:schemeClr val="accent2">
            <a:hueOff val="1014194"/>
            <a:satOff val="1642"/>
            <a:lumOff val="22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Point of difference/Niche &gt; Joy-watch, hope punk &gt; tone</a:t>
          </a:r>
          <a:endParaRPr lang="en-US" sz="2100" kern="1200" dirty="0"/>
        </a:p>
      </dsp:txBody>
      <dsp:txXfrm>
        <a:off x="38981" y="3339191"/>
        <a:ext cx="5748278" cy="720562"/>
      </dsp:txXfrm>
    </dsp:sp>
    <dsp:sp modelId="{BDFA4C86-DA69-3A40-9BCB-947C1545EEB6}">
      <dsp:nvSpPr>
        <dsp:cNvPr id="0" name=""/>
        <dsp:cNvSpPr/>
      </dsp:nvSpPr>
      <dsp:spPr>
        <a:xfrm>
          <a:off x="0" y="4159215"/>
          <a:ext cx="5826240" cy="798524"/>
        </a:xfrm>
        <a:prstGeom prst="roundRect">
          <a:avLst/>
        </a:prstGeom>
        <a:solidFill>
          <a:schemeClr val="accent2">
            <a:hueOff val="1521291"/>
            <a:satOff val="2463"/>
            <a:lumOff val="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Script of the show - originally a fairly blow-by-blow recounting of the film with commentary.</a:t>
          </a:r>
          <a:endParaRPr lang="en-US" sz="2100" kern="1200" dirty="0"/>
        </a:p>
      </dsp:txBody>
      <dsp:txXfrm>
        <a:off x="38981" y="4198196"/>
        <a:ext cx="5748278" cy="7205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3CDD3-EDA0-4C3F-9A8A-E96F2F1544E6}">
      <dsp:nvSpPr>
        <dsp:cNvPr id="0" name=""/>
        <dsp:cNvSpPr/>
      </dsp:nvSpPr>
      <dsp:spPr>
        <a:xfrm>
          <a:off x="524959" y="774477"/>
          <a:ext cx="555382" cy="555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EC22F-43FF-4D9D-8009-C4EDC970B486}">
      <dsp:nvSpPr>
        <dsp:cNvPr id="0" name=""/>
        <dsp:cNvSpPr/>
      </dsp:nvSpPr>
      <dsp:spPr>
        <a:xfrm>
          <a:off x="9246" y="1384354"/>
          <a:ext cx="1586808" cy="61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kern="1200" dirty="0">
              <a:solidFill>
                <a:schemeClr val="bg1"/>
              </a:solidFill>
            </a:rPr>
            <a:t>Microphone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9246" y="1384354"/>
        <a:ext cx="1586808" cy="614248"/>
      </dsp:txXfrm>
    </dsp:sp>
    <dsp:sp modelId="{C3E921DE-E20C-4DC8-B261-748D5B5FFECF}">
      <dsp:nvSpPr>
        <dsp:cNvPr id="0" name=""/>
        <dsp:cNvSpPr/>
      </dsp:nvSpPr>
      <dsp:spPr>
        <a:xfrm>
          <a:off x="9246" y="2023949"/>
          <a:ext cx="1586808" cy="1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78981-2296-4078-B116-66380184F60C}">
      <dsp:nvSpPr>
        <dsp:cNvPr id="0" name=""/>
        <dsp:cNvSpPr/>
      </dsp:nvSpPr>
      <dsp:spPr>
        <a:xfrm>
          <a:off x="2389459" y="774477"/>
          <a:ext cx="555382" cy="555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F2AED-4EEA-4D8F-B7B5-FFD7205250AC}">
      <dsp:nvSpPr>
        <dsp:cNvPr id="0" name=""/>
        <dsp:cNvSpPr/>
      </dsp:nvSpPr>
      <dsp:spPr>
        <a:xfrm>
          <a:off x="1873746" y="1384354"/>
          <a:ext cx="1586808" cy="61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kern="1200" dirty="0">
              <a:solidFill>
                <a:schemeClr val="bg1"/>
              </a:solidFill>
            </a:rPr>
            <a:t>A recording device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873746" y="1384354"/>
        <a:ext cx="1586808" cy="614248"/>
      </dsp:txXfrm>
    </dsp:sp>
    <dsp:sp modelId="{EC4CEBEF-7C31-4553-80D5-A47EA30C2E4C}">
      <dsp:nvSpPr>
        <dsp:cNvPr id="0" name=""/>
        <dsp:cNvSpPr/>
      </dsp:nvSpPr>
      <dsp:spPr>
        <a:xfrm>
          <a:off x="1873746" y="2023949"/>
          <a:ext cx="1586808" cy="1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48B17E-A9A7-4DFE-A341-942798A173F2}">
      <dsp:nvSpPr>
        <dsp:cNvPr id="0" name=""/>
        <dsp:cNvSpPr/>
      </dsp:nvSpPr>
      <dsp:spPr>
        <a:xfrm>
          <a:off x="4253958" y="774477"/>
          <a:ext cx="555382" cy="555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CD0EA-E002-4F5D-8936-AE5A4D7DC696}">
      <dsp:nvSpPr>
        <dsp:cNvPr id="0" name=""/>
        <dsp:cNvSpPr/>
      </dsp:nvSpPr>
      <dsp:spPr>
        <a:xfrm>
          <a:off x="3738246" y="1384354"/>
          <a:ext cx="1586808" cy="61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kern="1200" dirty="0">
              <a:solidFill>
                <a:schemeClr val="bg1"/>
              </a:solidFill>
            </a:rPr>
            <a:t>Editing software to make it sound good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3738246" y="1384354"/>
        <a:ext cx="1586808" cy="614248"/>
      </dsp:txXfrm>
    </dsp:sp>
    <dsp:sp modelId="{8A94C129-040B-4383-983B-CC25912972BD}">
      <dsp:nvSpPr>
        <dsp:cNvPr id="0" name=""/>
        <dsp:cNvSpPr/>
      </dsp:nvSpPr>
      <dsp:spPr>
        <a:xfrm>
          <a:off x="3738246" y="2023949"/>
          <a:ext cx="1586808" cy="1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AE59A-DCF4-403A-BFE2-2B780C120DBF}">
      <dsp:nvSpPr>
        <dsp:cNvPr id="0" name=""/>
        <dsp:cNvSpPr/>
      </dsp:nvSpPr>
      <dsp:spPr>
        <a:xfrm>
          <a:off x="6118458" y="774477"/>
          <a:ext cx="555382" cy="5553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66F59-E1BC-4D89-A141-B70E850C9523}">
      <dsp:nvSpPr>
        <dsp:cNvPr id="0" name=""/>
        <dsp:cNvSpPr/>
      </dsp:nvSpPr>
      <dsp:spPr>
        <a:xfrm>
          <a:off x="5602745" y="1384354"/>
          <a:ext cx="1586808" cy="61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kern="1200" dirty="0">
              <a:solidFill>
                <a:schemeClr val="bg1"/>
              </a:solidFill>
            </a:rPr>
            <a:t>Graphics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5602745" y="1384354"/>
        <a:ext cx="1586808" cy="614248"/>
      </dsp:txXfrm>
    </dsp:sp>
    <dsp:sp modelId="{4A02D642-33C7-4896-9FA3-DA3CB9566F3E}">
      <dsp:nvSpPr>
        <dsp:cNvPr id="0" name=""/>
        <dsp:cNvSpPr/>
      </dsp:nvSpPr>
      <dsp:spPr>
        <a:xfrm>
          <a:off x="5602745" y="2023949"/>
          <a:ext cx="1586808" cy="1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85C77-6FAE-45B6-B33D-F955A977A610}">
      <dsp:nvSpPr>
        <dsp:cNvPr id="0" name=""/>
        <dsp:cNvSpPr/>
      </dsp:nvSpPr>
      <dsp:spPr>
        <a:xfrm>
          <a:off x="7982958" y="774477"/>
          <a:ext cx="555382" cy="5553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294EE-F214-4126-893A-5E1E19A3B0DE}">
      <dsp:nvSpPr>
        <dsp:cNvPr id="0" name=""/>
        <dsp:cNvSpPr/>
      </dsp:nvSpPr>
      <dsp:spPr>
        <a:xfrm>
          <a:off x="7467245" y="1384354"/>
          <a:ext cx="1586808" cy="61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kern="1200" dirty="0">
              <a:solidFill>
                <a:schemeClr val="bg1"/>
              </a:solidFill>
            </a:rPr>
            <a:t>Podcast host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7467245" y="1384354"/>
        <a:ext cx="1586808" cy="614248"/>
      </dsp:txXfrm>
    </dsp:sp>
    <dsp:sp modelId="{02D71419-547D-45B6-AF7A-1F18F7AFFE68}">
      <dsp:nvSpPr>
        <dsp:cNvPr id="0" name=""/>
        <dsp:cNvSpPr/>
      </dsp:nvSpPr>
      <dsp:spPr>
        <a:xfrm>
          <a:off x="7467245" y="2023949"/>
          <a:ext cx="1586808" cy="1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1055F-FCEB-4EFB-84B1-FB2AF0E1DEF0}">
      <dsp:nvSpPr>
        <dsp:cNvPr id="0" name=""/>
        <dsp:cNvSpPr/>
      </dsp:nvSpPr>
      <dsp:spPr>
        <a:xfrm>
          <a:off x="9847457" y="774477"/>
          <a:ext cx="555382" cy="55538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6C6FB-83BC-44C4-AA42-CDFB91A1232C}">
      <dsp:nvSpPr>
        <dsp:cNvPr id="0" name=""/>
        <dsp:cNvSpPr/>
      </dsp:nvSpPr>
      <dsp:spPr>
        <a:xfrm>
          <a:off x="9331745" y="1384354"/>
          <a:ext cx="1586808" cy="61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kern="1200" dirty="0">
              <a:solidFill>
                <a:schemeClr val="bg1"/>
              </a:solidFill>
            </a:rPr>
            <a:t>Quiet recording space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9331745" y="1384354"/>
        <a:ext cx="1586808" cy="614248"/>
      </dsp:txXfrm>
    </dsp:sp>
    <dsp:sp modelId="{AA337203-8F9A-44D1-BF11-AA9D00111DAE}">
      <dsp:nvSpPr>
        <dsp:cNvPr id="0" name=""/>
        <dsp:cNvSpPr/>
      </dsp:nvSpPr>
      <dsp:spPr>
        <a:xfrm>
          <a:off x="9331745" y="2023949"/>
          <a:ext cx="1586808" cy="1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056F8-3423-954B-8648-BB1ACE1F308C}">
      <dsp:nvSpPr>
        <dsp:cNvPr id="0" name=""/>
        <dsp:cNvSpPr/>
      </dsp:nvSpPr>
      <dsp:spPr>
        <a:xfrm>
          <a:off x="0" y="108008"/>
          <a:ext cx="1095804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 dirty="0"/>
            <a:t>Microphones</a:t>
          </a:r>
          <a:endParaRPr lang="en-US" sz="2800" kern="1200" dirty="0"/>
        </a:p>
      </dsp:txBody>
      <dsp:txXfrm>
        <a:off x="31984" y="139992"/>
        <a:ext cx="10894072" cy="591232"/>
      </dsp:txXfrm>
    </dsp:sp>
    <dsp:sp modelId="{51A7EA11-A3B1-DC43-B35E-8DFC4AC83389}">
      <dsp:nvSpPr>
        <dsp:cNvPr id="0" name=""/>
        <dsp:cNvSpPr/>
      </dsp:nvSpPr>
      <dsp:spPr>
        <a:xfrm>
          <a:off x="0" y="763208"/>
          <a:ext cx="10958040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918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200" kern="1200" dirty="0">
              <a:solidFill>
                <a:schemeClr val="bg1"/>
              </a:solidFill>
            </a:rPr>
            <a:t>Lapels + $2 Aliexpress special &gt; $77 Rode smartLav+ Smart Device Microphone. </a:t>
          </a:r>
          <a:endParaRPr lang="en-US" sz="2200" kern="1200" dirty="0">
            <a:solidFill>
              <a:schemeClr val="bg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200" kern="1200" dirty="0">
              <a:solidFill>
                <a:schemeClr val="bg1"/>
              </a:solidFill>
            </a:rPr>
            <a:t>$60 condenser mic with boom, anti-pop shield and phantom power </a:t>
          </a:r>
          <a:endParaRPr lang="en-US" sz="2200" kern="1200" dirty="0">
            <a:solidFill>
              <a:schemeClr val="bg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200" kern="1200" dirty="0">
              <a:solidFill>
                <a:schemeClr val="bg1"/>
              </a:solidFill>
            </a:rPr>
            <a:t>Mixer = $70 Aliexpress &gt; $170 Amazon &gt; Rhodecaster Pro $850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763208"/>
        <a:ext cx="10958040" cy="1072260"/>
      </dsp:txXfrm>
    </dsp:sp>
    <dsp:sp modelId="{35D71CE9-E0A1-C549-91C3-8659470AC194}">
      <dsp:nvSpPr>
        <dsp:cNvPr id="0" name=""/>
        <dsp:cNvSpPr/>
      </dsp:nvSpPr>
      <dsp:spPr>
        <a:xfrm>
          <a:off x="0" y="1835468"/>
          <a:ext cx="1095804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 dirty="0"/>
            <a:t>Headphones / earbuds</a:t>
          </a:r>
          <a:endParaRPr lang="en-US" sz="2800" kern="1200" dirty="0"/>
        </a:p>
      </dsp:txBody>
      <dsp:txXfrm>
        <a:off x="31984" y="1867452"/>
        <a:ext cx="10894072" cy="591232"/>
      </dsp:txXfrm>
    </dsp:sp>
    <dsp:sp modelId="{8158F88D-8937-0E40-AC21-283BFA0DEE49}">
      <dsp:nvSpPr>
        <dsp:cNvPr id="0" name=""/>
        <dsp:cNvSpPr/>
      </dsp:nvSpPr>
      <dsp:spPr>
        <a:xfrm>
          <a:off x="0" y="2571308"/>
          <a:ext cx="1095804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 dirty="0"/>
            <a:t>Recording devices </a:t>
          </a:r>
          <a:endParaRPr lang="en-US" sz="2800" kern="1200" dirty="0"/>
        </a:p>
      </dsp:txBody>
      <dsp:txXfrm>
        <a:off x="31984" y="2603292"/>
        <a:ext cx="10894072" cy="591232"/>
      </dsp:txXfrm>
    </dsp:sp>
    <dsp:sp modelId="{FC750E4C-509F-924C-AE17-1C28AA553BDC}">
      <dsp:nvSpPr>
        <dsp:cNvPr id="0" name=""/>
        <dsp:cNvSpPr/>
      </dsp:nvSpPr>
      <dsp:spPr>
        <a:xfrm>
          <a:off x="0" y="3226508"/>
          <a:ext cx="10958040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918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200" kern="1200" dirty="0">
              <a:solidFill>
                <a:schemeClr val="bg1"/>
              </a:solidFill>
            </a:rPr>
            <a:t>Mobile phone &gt;</a:t>
          </a:r>
          <a:endParaRPr lang="en-US" sz="2200" kern="1200" dirty="0">
            <a:solidFill>
              <a:schemeClr val="bg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200" kern="1200" dirty="0">
              <a:solidFill>
                <a:schemeClr val="bg1"/>
              </a:solidFill>
            </a:rPr>
            <a:t>Computer &gt; All-in-one mixer like Rhodecaster Pro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3226508"/>
        <a:ext cx="10958040" cy="724500"/>
      </dsp:txXfrm>
    </dsp:sp>
    <dsp:sp modelId="{71093001-6FE1-F244-9107-1C964C43664E}">
      <dsp:nvSpPr>
        <dsp:cNvPr id="0" name=""/>
        <dsp:cNvSpPr/>
      </dsp:nvSpPr>
      <dsp:spPr>
        <a:xfrm>
          <a:off x="0" y="4039905"/>
          <a:ext cx="1095804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 dirty="0"/>
            <a:t>Recording location</a:t>
          </a:r>
          <a:endParaRPr lang="en-US" sz="2800" kern="1200" dirty="0"/>
        </a:p>
      </dsp:txBody>
      <dsp:txXfrm>
        <a:off x="31984" y="4071889"/>
        <a:ext cx="10894072" cy="591232"/>
      </dsp:txXfrm>
    </dsp:sp>
    <dsp:sp modelId="{0763270D-747F-F34A-AAF8-96818D56109E}">
      <dsp:nvSpPr>
        <dsp:cNvPr id="0" name=""/>
        <dsp:cNvSpPr/>
      </dsp:nvSpPr>
      <dsp:spPr>
        <a:xfrm>
          <a:off x="0" y="4714217"/>
          <a:ext cx="10958040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918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200" kern="1200" dirty="0">
              <a:solidFill>
                <a:schemeClr val="bg1"/>
              </a:solidFill>
            </a:rPr>
            <a:t>Quiet with few flat, hard surfaces to reduce echo.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4714217"/>
        <a:ext cx="10958040" cy="4636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C874F-3FC8-1F47-B7BD-12C050FE3A99}">
      <dsp:nvSpPr>
        <dsp:cNvPr id="0" name=""/>
        <dsp:cNvSpPr/>
      </dsp:nvSpPr>
      <dsp:spPr>
        <a:xfrm>
          <a:off x="0" y="48066"/>
          <a:ext cx="10958040" cy="1450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6200" kern="1200" dirty="0"/>
            <a:t>Editing / mixing software</a:t>
          </a:r>
          <a:endParaRPr lang="en-US" sz="6200" kern="1200" dirty="0"/>
        </a:p>
      </dsp:txBody>
      <dsp:txXfrm>
        <a:off x="70822" y="118888"/>
        <a:ext cx="10816396" cy="1309155"/>
      </dsp:txXfrm>
    </dsp:sp>
    <dsp:sp modelId="{248A0D94-6260-2046-AEB0-97C91DA126D1}">
      <dsp:nvSpPr>
        <dsp:cNvPr id="0" name=""/>
        <dsp:cNvSpPr/>
      </dsp:nvSpPr>
      <dsp:spPr>
        <a:xfrm>
          <a:off x="0" y="1584376"/>
          <a:ext cx="10958040" cy="3593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918" tIns="78740" rIns="440944" bIns="7874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4800" kern="1200" dirty="0">
              <a:solidFill>
                <a:schemeClr val="bg1"/>
              </a:solidFill>
            </a:rPr>
            <a:t>Adobe Audition - $29.99 per month</a:t>
          </a:r>
          <a:endParaRPr lang="en-US" sz="4800" kern="1200" dirty="0">
            <a:solidFill>
              <a:schemeClr val="bg1"/>
            </a:solidFill>
          </a:endParaRPr>
        </a:p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4800" kern="1200" dirty="0">
              <a:solidFill>
                <a:schemeClr val="bg1"/>
              </a:solidFill>
            </a:rPr>
            <a:t>Apple - Quicktime - very basic editing on Mac – recommended</a:t>
          </a:r>
          <a:endParaRPr lang="en-US" sz="4800" kern="1200" dirty="0">
            <a:solidFill>
              <a:schemeClr val="bg1"/>
            </a:solidFill>
          </a:endParaRPr>
        </a:p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4800" kern="1200" dirty="0">
              <a:solidFill>
                <a:schemeClr val="bg1"/>
              </a:solidFill>
            </a:rPr>
            <a:t>Audacity + Presonus Studio One – recommended</a:t>
          </a:r>
          <a:endParaRPr lang="en-US" sz="4800" kern="1200" dirty="0">
            <a:solidFill>
              <a:schemeClr val="bg1"/>
            </a:solidFill>
          </a:endParaRPr>
        </a:p>
      </dsp:txBody>
      <dsp:txXfrm>
        <a:off x="0" y="1584376"/>
        <a:ext cx="10958040" cy="3593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9FBF0-A448-9042-A574-C9909959D22B}">
      <dsp:nvSpPr>
        <dsp:cNvPr id="0" name=""/>
        <dsp:cNvSpPr/>
      </dsp:nvSpPr>
      <dsp:spPr>
        <a:xfrm>
          <a:off x="0" y="80280"/>
          <a:ext cx="1040652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 dirty="0"/>
            <a:t>Copyright-free music </a:t>
          </a:r>
          <a:endParaRPr lang="en-US" sz="2700" kern="1200" dirty="0"/>
        </a:p>
      </dsp:txBody>
      <dsp:txXfrm>
        <a:off x="30842" y="111122"/>
        <a:ext cx="10344836" cy="570116"/>
      </dsp:txXfrm>
    </dsp:sp>
    <dsp:sp modelId="{62014ED7-875D-5942-9FDC-FFF927FB8F28}">
      <dsp:nvSpPr>
        <dsp:cNvPr id="0" name=""/>
        <dsp:cNvSpPr/>
      </dsp:nvSpPr>
      <dsp:spPr>
        <a:xfrm>
          <a:off x="0" y="789840"/>
          <a:ext cx="1040652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 dirty="0"/>
            <a:t>Creative Commons </a:t>
          </a:r>
          <a:endParaRPr lang="en-US" sz="2700" kern="1200" dirty="0"/>
        </a:p>
      </dsp:txBody>
      <dsp:txXfrm>
        <a:off x="30842" y="820682"/>
        <a:ext cx="10344836" cy="570116"/>
      </dsp:txXfrm>
    </dsp:sp>
    <dsp:sp modelId="{043F600B-A297-6F45-9119-B7A2012523D3}">
      <dsp:nvSpPr>
        <dsp:cNvPr id="0" name=""/>
        <dsp:cNvSpPr/>
      </dsp:nvSpPr>
      <dsp:spPr>
        <a:xfrm>
          <a:off x="0" y="1499400"/>
          <a:ext cx="1040652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 dirty="0"/>
            <a:t>YouTube audio library</a:t>
          </a:r>
          <a:endParaRPr lang="en-US" sz="2700" kern="1200" dirty="0"/>
        </a:p>
      </dsp:txBody>
      <dsp:txXfrm>
        <a:off x="30842" y="1530242"/>
        <a:ext cx="10344836" cy="570116"/>
      </dsp:txXfrm>
    </dsp:sp>
    <dsp:sp modelId="{4406E1F9-7CBB-7B42-827A-77F38DA380F9}">
      <dsp:nvSpPr>
        <dsp:cNvPr id="0" name=""/>
        <dsp:cNvSpPr/>
      </dsp:nvSpPr>
      <dsp:spPr>
        <a:xfrm>
          <a:off x="0" y="2208960"/>
          <a:ext cx="1040652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 dirty="0"/>
            <a:t>Soundstripe $29 per month</a:t>
          </a:r>
          <a:endParaRPr lang="en-US" sz="2700" kern="1200" dirty="0"/>
        </a:p>
      </dsp:txBody>
      <dsp:txXfrm>
        <a:off x="30842" y="2239802"/>
        <a:ext cx="10344836" cy="570116"/>
      </dsp:txXfrm>
    </dsp:sp>
    <dsp:sp modelId="{392FDB24-5120-ED48-AB6F-00E3E3C7FBA3}">
      <dsp:nvSpPr>
        <dsp:cNvPr id="0" name=""/>
        <dsp:cNvSpPr/>
      </dsp:nvSpPr>
      <dsp:spPr>
        <a:xfrm>
          <a:off x="0" y="2918519"/>
          <a:ext cx="1040652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 dirty="0"/>
            <a:t>Individual artists / freelancers e.g.: from </a:t>
          </a:r>
          <a:r>
            <a:rPr lang="en-AU" sz="2700" kern="1200" dirty="0" err="1"/>
            <a:t>fiverr.com</a:t>
          </a:r>
          <a:endParaRPr lang="en-US" sz="2700" kern="1200" dirty="0"/>
        </a:p>
      </dsp:txBody>
      <dsp:txXfrm>
        <a:off x="30842" y="2949361"/>
        <a:ext cx="10344836" cy="570116"/>
      </dsp:txXfrm>
    </dsp:sp>
    <dsp:sp modelId="{FD087B97-EC6E-9049-84CF-03E2B24AE9F6}">
      <dsp:nvSpPr>
        <dsp:cNvPr id="0" name=""/>
        <dsp:cNvSpPr/>
      </dsp:nvSpPr>
      <dsp:spPr>
        <a:xfrm>
          <a:off x="0" y="3628080"/>
          <a:ext cx="1040652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 dirty="0"/>
            <a:t>Danosongs.com for a one time $50 fee you get a big list of music</a:t>
          </a:r>
          <a:endParaRPr lang="en-US" sz="2700" kern="1200" dirty="0"/>
        </a:p>
      </dsp:txBody>
      <dsp:txXfrm>
        <a:off x="30842" y="3658922"/>
        <a:ext cx="10344836" cy="5701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28AE2-BC76-4951-B3AE-9B6E35F06EC5}">
      <dsp:nvSpPr>
        <dsp:cNvPr id="0" name=""/>
        <dsp:cNvSpPr/>
      </dsp:nvSpPr>
      <dsp:spPr>
        <a:xfrm>
          <a:off x="255250" y="542427"/>
          <a:ext cx="796693" cy="796693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AB48B-2E65-4F0C-BD8D-9DFBB1CB0EEF}">
      <dsp:nvSpPr>
        <dsp:cNvPr id="0" name=""/>
        <dsp:cNvSpPr/>
      </dsp:nvSpPr>
      <dsp:spPr>
        <a:xfrm>
          <a:off x="425037" y="712214"/>
          <a:ext cx="457119" cy="4571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328AF-F577-4815-A3C1-7864854248F0}">
      <dsp:nvSpPr>
        <dsp:cNvPr id="0" name=""/>
        <dsp:cNvSpPr/>
      </dsp:nvSpPr>
      <dsp:spPr>
        <a:xfrm>
          <a:off x="569" y="1587270"/>
          <a:ext cx="1306054" cy="522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300" kern="1200" dirty="0"/>
            <a:t>Joe Rogan does</a:t>
          </a:r>
          <a:endParaRPr lang="en-US" sz="1300" kern="1200" dirty="0"/>
        </a:p>
      </dsp:txBody>
      <dsp:txXfrm>
        <a:off x="569" y="1587270"/>
        <a:ext cx="1306054" cy="522421"/>
      </dsp:txXfrm>
    </dsp:sp>
    <dsp:sp modelId="{918B74AD-6102-4DA5-AD46-124838EC4053}">
      <dsp:nvSpPr>
        <dsp:cNvPr id="0" name=""/>
        <dsp:cNvSpPr/>
      </dsp:nvSpPr>
      <dsp:spPr>
        <a:xfrm>
          <a:off x="1789864" y="542427"/>
          <a:ext cx="796693" cy="796693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CECE1-A550-4BB1-90C2-004E395DEF02}">
      <dsp:nvSpPr>
        <dsp:cNvPr id="0" name=""/>
        <dsp:cNvSpPr/>
      </dsp:nvSpPr>
      <dsp:spPr>
        <a:xfrm>
          <a:off x="1959651" y="712214"/>
          <a:ext cx="457119" cy="4571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F300F-4BF3-4222-817D-1AF34EA0C6C1}">
      <dsp:nvSpPr>
        <dsp:cNvPr id="0" name=""/>
        <dsp:cNvSpPr/>
      </dsp:nvSpPr>
      <dsp:spPr>
        <a:xfrm>
          <a:off x="1535184" y="1587270"/>
          <a:ext cx="1306054" cy="522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300" kern="1200" dirty="0"/>
            <a:t>Takes 6 years before making money</a:t>
          </a:r>
          <a:endParaRPr lang="en-US" sz="1300" kern="1200" dirty="0"/>
        </a:p>
      </dsp:txBody>
      <dsp:txXfrm>
        <a:off x="1535184" y="1587270"/>
        <a:ext cx="1306054" cy="522421"/>
      </dsp:txXfrm>
    </dsp:sp>
    <dsp:sp modelId="{A963B2DA-12FC-47F3-B292-CA205920A15E}">
      <dsp:nvSpPr>
        <dsp:cNvPr id="0" name=""/>
        <dsp:cNvSpPr/>
      </dsp:nvSpPr>
      <dsp:spPr>
        <a:xfrm>
          <a:off x="3324479" y="542427"/>
          <a:ext cx="796693" cy="796693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78B3-B33F-4F57-8331-A8A04839DFC9}">
      <dsp:nvSpPr>
        <dsp:cNvPr id="0" name=""/>
        <dsp:cNvSpPr/>
      </dsp:nvSpPr>
      <dsp:spPr>
        <a:xfrm>
          <a:off x="3494266" y="712214"/>
          <a:ext cx="457119" cy="4571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2C12A-B0E8-43C7-8B9F-FBCD55D16201}">
      <dsp:nvSpPr>
        <dsp:cNvPr id="0" name=""/>
        <dsp:cNvSpPr/>
      </dsp:nvSpPr>
      <dsp:spPr>
        <a:xfrm>
          <a:off x="3069798" y="1587270"/>
          <a:ext cx="1306054" cy="522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300" kern="1200" dirty="0"/>
            <a:t>Advertising</a:t>
          </a:r>
          <a:endParaRPr lang="en-US" sz="1300" kern="1200" dirty="0"/>
        </a:p>
      </dsp:txBody>
      <dsp:txXfrm>
        <a:off x="3069798" y="1587270"/>
        <a:ext cx="1306054" cy="522421"/>
      </dsp:txXfrm>
    </dsp:sp>
    <dsp:sp modelId="{C46D9C5E-583F-4359-A3DF-03C8395F2DB0}">
      <dsp:nvSpPr>
        <dsp:cNvPr id="0" name=""/>
        <dsp:cNvSpPr/>
      </dsp:nvSpPr>
      <dsp:spPr>
        <a:xfrm>
          <a:off x="4859093" y="542427"/>
          <a:ext cx="796693" cy="796693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356C7-5087-4E34-8365-FC4B7F70D578}">
      <dsp:nvSpPr>
        <dsp:cNvPr id="0" name=""/>
        <dsp:cNvSpPr/>
      </dsp:nvSpPr>
      <dsp:spPr>
        <a:xfrm>
          <a:off x="5028880" y="712214"/>
          <a:ext cx="457119" cy="4571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FBB8A-13B1-4833-8D7F-466436A9A6BC}">
      <dsp:nvSpPr>
        <dsp:cNvPr id="0" name=""/>
        <dsp:cNvSpPr/>
      </dsp:nvSpPr>
      <dsp:spPr>
        <a:xfrm>
          <a:off x="4604412" y="1587270"/>
          <a:ext cx="1306054" cy="522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300" kern="1200" dirty="0"/>
            <a:t>sponsorship</a:t>
          </a:r>
          <a:endParaRPr lang="en-US" sz="1300" kern="1200" dirty="0"/>
        </a:p>
      </dsp:txBody>
      <dsp:txXfrm>
        <a:off x="4604412" y="1587270"/>
        <a:ext cx="1306054" cy="522421"/>
      </dsp:txXfrm>
    </dsp:sp>
    <dsp:sp modelId="{6F3C8742-DE96-4FA9-A2F4-842CF8DAE9FE}">
      <dsp:nvSpPr>
        <dsp:cNvPr id="0" name=""/>
        <dsp:cNvSpPr/>
      </dsp:nvSpPr>
      <dsp:spPr>
        <a:xfrm>
          <a:off x="6393707" y="542427"/>
          <a:ext cx="796693" cy="796693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39671-D422-452A-91F7-67AA1267978F}">
      <dsp:nvSpPr>
        <dsp:cNvPr id="0" name=""/>
        <dsp:cNvSpPr/>
      </dsp:nvSpPr>
      <dsp:spPr>
        <a:xfrm>
          <a:off x="6563494" y="712214"/>
          <a:ext cx="457119" cy="45711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08385-74A1-4321-A552-023491DE6F85}">
      <dsp:nvSpPr>
        <dsp:cNvPr id="0" name=""/>
        <dsp:cNvSpPr/>
      </dsp:nvSpPr>
      <dsp:spPr>
        <a:xfrm>
          <a:off x="6139026" y="1587270"/>
          <a:ext cx="1306054" cy="522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300" kern="1200" dirty="0"/>
            <a:t>Related events</a:t>
          </a:r>
          <a:endParaRPr lang="en-US" sz="1300" kern="1200" dirty="0"/>
        </a:p>
      </dsp:txBody>
      <dsp:txXfrm>
        <a:off x="6139026" y="1587270"/>
        <a:ext cx="1306054" cy="522421"/>
      </dsp:txXfrm>
    </dsp:sp>
    <dsp:sp modelId="{6AD1302B-64D9-402C-87CB-E96772DBB019}">
      <dsp:nvSpPr>
        <dsp:cNvPr id="0" name=""/>
        <dsp:cNvSpPr/>
      </dsp:nvSpPr>
      <dsp:spPr>
        <a:xfrm>
          <a:off x="7928321" y="542427"/>
          <a:ext cx="796693" cy="796693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23247-D0FE-4B3F-B39F-95F0BFE47A80}">
      <dsp:nvSpPr>
        <dsp:cNvPr id="0" name=""/>
        <dsp:cNvSpPr/>
      </dsp:nvSpPr>
      <dsp:spPr>
        <a:xfrm>
          <a:off x="8098108" y="712214"/>
          <a:ext cx="457119" cy="45711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C6B6E-C76E-4432-9199-06A76F4C9ADB}">
      <dsp:nvSpPr>
        <dsp:cNvPr id="0" name=""/>
        <dsp:cNvSpPr/>
      </dsp:nvSpPr>
      <dsp:spPr>
        <a:xfrm>
          <a:off x="7673641" y="1587270"/>
          <a:ext cx="1306054" cy="522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300" kern="1200" dirty="0"/>
            <a:t>Books, merch</a:t>
          </a:r>
          <a:endParaRPr lang="en-US" sz="1300" kern="1200" dirty="0"/>
        </a:p>
      </dsp:txBody>
      <dsp:txXfrm>
        <a:off x="7673641" y="1587270"/>
        <a:ext cx="1306054" cy="522421"/>
      </dsp:txXfrm>
    </dsp:sp>
    <dsp:sp modelId="{CE22F65E-5E13-402F-8041-F3425791C672}">
      <dsp:nvSpPr>
        <dsp:cNvPr id="0" name=""/>
        <dsp:cNvSpPr/>
      </dsp:nvSpPr>
      <dsp:spPr>
        <a:xfrm>
          <a:off x="9462936" y="542427"/>
          <a:ext cx="796693" cy="796693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AD0BE-1736-42D8-B8BF-C42F566C0C36}">
      <dsp:nvSpPr>
        <dsp:cNvPr id="0" name=""/>
        <dsp:cNvSpPr/>
      </dsp:nvSpPr>
      <dsp:spPr>
        <a:xfrm>
          <a:off x="9632723" y="712214"/>
          <a:ext cx="457119" cy="45711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D38DE-7F12-404A-9BDB-407F6144F880}">
      <dsp:nvSpPr>
        <dsp:cNvPr id="0" name=""/>
        <dsp:cNvSpPr/>
      </dsp:nvSpPr>
      <dsp:spPr>
        <a:xfrm>
          <a:off x="9208255" y="1587270"/>
          <a:ext cx="1306054" cy="522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300" kern="1200" dirty="0"/>
            <a:t>Sell media rights</a:t>
          </a:r>
          <a:endParaRPr lang="en-US" sz="1300" kern="1200" dirty="0"/>
        </a:p>
      </dsp:txBody>
      <dsp:txXfrm>
        <a:off x="9208255" y="1587270"/>
        <a:ext cx="1306054" cy="522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AU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9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AU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9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9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E3E6D710-964D-4899-9997-24C76D9249EA}" type="slidenum">
              <a:rPr lang="en-AU" sz="1400" b="0" strike="noStrike" spc="-1">
                <a:latin typeface="Times New Roman"/>
              </a:rPr>
              <a:t>‹#›</a:t>
            </a:fld>
            <a:endParaRPr lang="en-A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about/program-areas/arts-culture/arts-culture-resources/legalmusicforvideo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pp.soundstripe.com/" TargetMode="External"/><Relationship Id="rId4" Type="http://schemas.openxmlformats.org/officeDocument/2006/relationships/hyperlink" Target="https://www.youtube.com/audiolibrary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mandurahandregionalwafilmmakingnetwork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ello.spacecubed.com/perth-podcast-festival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mandurahandregionalwafilmmakingnetwork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ello.spacecubed.com/perth-podcast-festival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Why start a podcast?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Why did we start Space Brains Podcast?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Theme / idea / passion needed - our start up story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How we started Space Brains Podcast?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What you need to start a podcast?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Equipment needed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Hosting and distribution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Tips of podcasting success: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Space Brains as an example of how to start a podcast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Do podcasts make money? If so, how?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Questions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3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AA9C068-9138-4055-AD23-6E7466007AB6}" type="slidenum">
              <a:rPr lang="en-AU" sz="1200" b="0" strike="noStrike" spc="-1">
                <a:latin typeface="Times New Roman"/>
              </a:rPr>
              <a:t>3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Music/ sound FX: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Copyright-free music but credit the musician/ band by providing credit.  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Creative Commons – royalty-free music but some of these sites want you to subscribe and pay for a subscription.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  <a:hlinkClick r:id="rId3"/>
              </a:rPr>
              <a:t> https://creativecommons.org/about/program-areas/arts-culture/arts-culture-resources/legalmusicforvideos/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YouTube audio library &gt;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  <a:hlinkClick r:id="rId4"/>
              </a:rPr>
              <a:t> https://www.youtube.com/audiolibrary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Soundstripe &gt;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  <a:hlinkClick r:id="rId5"/>
              </a:rPr>
              <a:t> https://app.soundstripe.com/</a:t>
            </a: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 &gt; $19.99 US per month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Individual artists / freelancers eg: from fiverr.com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I used Danosongs.com for a one time $50 fee you get a big list of music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EFE38F3-9A8A-4B67-8DEF-1B7AB04A6C67}" type="slidenum">
              <a:rPr lang="en-AU" sz="1200" b="0" strike="noStrike" spc="-1">
                <a:latin typeface="Times New Roman"/>
              </a:rPr>
              <a:t>16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Tips for podcasting success: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Commit to make it past 6 episodes (26% of the 2million podcasts on Apple have just 1 episode)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Have a clear pace, schedule and/or season &gt; Space Brains fortnightly for the whole year but you might do seasons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Be aware of the time commitment.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Space Brains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Recording episode = 2.5 hours / 2 weeks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Watching the movie = 1.5-2 hours / 2 weeks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Notes, research = 2 hours / 2 weeks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Editing, mixing posting = 2-3 hours / 2 weeks (started out as double)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Total = about 9 hours / 2 weeks just to record and release (not including promo, planning, film festival etc…)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Have a  point of difference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Market your podcast (must have)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Create a strategy and budget (can be $0)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Look, feel, vibe, tone of your podcast - this should be in your imagery, brand of your podcast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Who is your audience?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Networking &gt;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  <a:hlinkClick r:id="rId3"/>
              </a:rPr>
              <a:t> 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  <a:hlinkClick r:id="rId4"/>
              </a:rPr>
              <a:t>https://hello.spacecubed.com/perth-podcast-festival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</a:rPr>
              <a:t> 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Promotion – 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Social media 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Choose one or two channels, and do your best to consistently promote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Create a page for your podcast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Share in groups &gt; 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posters, trailers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Website – build a website, build an audience (many hosts provide one)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Media – traditional and digital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Photos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Networking &gt;</a:t>
            </a:r>
            <a:r>
              <a:rPr lang="en-AU" sz="1200" b="0" u="sng" strike="noStrike" spc="-1">
                <a:solidFill>
                  <a:srgbClr val="000000"/>
                </a:solidFill>
                <a:uFillTx/>
                <a:latin typeface="Arial"/>
                <a:hlinkClick r:id="rId3"/>
              </a:rPr>
              <a:t> </a:t>
            </a:r>
            <a:r>
              <a:rPr lang="en-AU" sz="1200" b="0" u="sng" strike="noStrike" spc="-1">
                <a:solidFill>
                  <a:srgbClr val="000000"/>
                </a:solidFill>
                <a:uFillTx/>
                <a:latin typeface="Arial"/>
                <a:hlinkClick r:id="rId4"/>
              </a:rPr>
              <a:t>https://hello.spacecubed.com/perth-podcast-festival</a:t>
            </a:r>
            <a:r>
              <a:rPr lang="en-AU" sz="1200" b="0" u="sng" strike="noStrike" spc="-1">
                <a:solidFill>
                  <a:srgbClr val="000000"/>
                </a:solidFill>
                <a:uFillTx/>
                <a:latin typeface="Arial"/>
              </a:rPr>
              <a:t> 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br/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1200" b="0" strike="noStrike" spc="-1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B5A5674-C434-419B-AD4E-E134F10BBC09}" type="slidenum">
              <a:rPr lang="en-AU" sz="1200" b="0" strike="noStrike" spc="-1">
                <a:latin typeface="Times New Roman"/>
              </a:rPr>
              <a:t>17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Do podcasts make money?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Joe Rogan does.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Passion for what you are doing matters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Bulk of money earning podcasts started by non-professionals were older than 6 years before making money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Advertising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Other sponsorship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Related events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Last Podcast on the Left and No Such Thing as a Fish do ticketed live shows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Workshops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Books, merch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Adventure Zone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Book of the Year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Last Book on the Left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Sell media rights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Archive 81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Lore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Limetown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Comedy Bang Ban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Critical Role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B68701D-49FD-4ED1-BCDC-EE5A9B69D2A0}" type="slidenum">
              <a:rPr lang="en-AU" sz="1200" b="0" strike="noStrike" spc="-1">
                <a:latin typeface="Times New Roman"/>
              </a:rPr>
              <a:t>23</a:t>
            </a:fld>
            <a:endParaRPr lang="en-A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760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Tips for podcasting success: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Commit to make it past 6 episodes (26% of the 2million podcasts on Apple have just 1 episode)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Have a clear pace, schedule and/or season &gt; Space Brains fortnightly for the whole year but you might do seasons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Be aware of the time commitment.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Space Brains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Recording episode = 2.5 hours / 2 weeks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Watching the movie = 1.5-2 hours / 2 weeks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Notes, research = 2 hours / 2 weeks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Editing, mixing posting = 2-3 hours / 2 weeks (started out as double)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Total = about 9 hours / 2 weeks just to record and release (not including promo, planning, film festival etc…)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Have a  point of difference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Market your podcast (must have)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Create a strategy and budget (can be $0)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Look, feel, vibe, tone of your podcast - this should be in your imagery, brand of your podcast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Who is your audience?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Networking &gt;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  <a:hlinkClick r:id="rId3"/>
              </a:rPr>
              <a:t> 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  <a:hlinkClick r:id="rId4"/>
              </a:rPr>
              <a:t>https://hello.spacecubed.com/perth-podcast-festival</a:t>
            </a:r>
            <a:r>
              <a:rPr lang="en-AU" sz="2000" b="0" u="sng" strike="noStrike" spc="-1">
                <a:solidFill>
                  <a:srgbClr val="000000"/>
                </a:solidFill>
                <a:uFillTx/>
                <a:latin typeface="Arial"/>
              </a:rPr>
              <a:t> 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Promotion – 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Social media 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Choose one or two channels, and do your best to consistently promote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Create a page for your podcast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Share in groups &gt; 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posters, trailers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Website – build a website, build an audience (many hosts provide one)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Media – traditional and digital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Photos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solidFill>
                  <a:srgbClr val="000000"/>
                </a:solidFill>
                <a:latin typeface="Arial"/>
              </a:rPr>
              <a:t>Networking &gt;</a:t>
            </a:r>
            <a:r>
              <a:rPr lang="en-AU" sz="1200" b="0" u="sng" strike="noStrike" spc="-1">
                <a:solidFill>
                  <a:srgbClr val="000000"/>
                </a:solidFill>
                <a:uFillTx/>
                <a:latin typeface="Arial"/>
                <a:hlinkClick r:id="rId3"/>
              </a:rPr>
              <a:t> </a:t>
            </a:r>
            <a:r>
              <a:rPr lang="en-AU" sz="1200" b="0" u="sng" strike="noStrike" spc="-1">
                <a:solidFill>
                  <a:srgbClr val="000000"/>
                </a:solidFill>
                <a:uFillTx/>
                <a:latin typeface="Arial"/>
                <a:hlinkClick r:id="rId4"/>
              </a:rPr>
              <a:t>https://hello.spacecubed.com/perth-podcast-festival</a:t>
            </a:r>
            <a:r>
              <a:rPr lang="en-AU" sz="1200" b="0" u="sng" strike="noStrike" spc="-1">
                <a:solidFill>
                  <a:srgbClr val="000000"/>
                </a:solidFill>
                <a:uFillTx/>
                <a:latin typeface="Arial"/>
              </a:rPr>
              <a:t> </a:t>
            </a:r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br/>
            <a:endParaRPr lang="en-AU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1200" b="0" strike="noStrike" spc="-1"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A9C937C-77A6-4D84-B9F7-6A2878C747D2}" type="slidenum">
              <a:rPr lang="en-AU" sz="1200" b="0" strike="noStrike" spc="-1">
                <a:latin typeface="Times New Roman"/>
              </a:rPr>
              <a:t>24</a:t>
            </a:fld>
            <a:endParaRPr lang="en-A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833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Inspirational podcast quote</a:t>
            </a:r>
          </a:p>
        </p:txBody>
      </p:sp>
      <p:sp>
        <p:nvSpPr>
          <p:cNvPr id="36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2A0B762-D74B-49C3-B7F5-44C9D7FAF22F}" type="slidenum">
              <a:rPr lang="en-AU" sz="1200" b="0" strike="noStrike" spc="-1">
                <a:latin typeface="Times New Roman"/>
              </a:rPr>
              <a:t>25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Questions?</a:t>
            </a:r>
          </a:p>
        </p:txBody>
      </p:sp>
      <p:sp>
        <p:nvSpPr>
          <p:cNvPr id="36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445A3A2-AEAC-45E3-A5C1-2BE701ECAFA0}" type="slidenum">
              <a:rPr lang="en-AU" sz="1200" b="0" strike="noStrike" spc="-1">
                <a:latin typeface="Times New Roman"/>
              </a:rPr>
              <a:t>27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2000" b="0" strike="noStrike" spc="-1">
              <a:latin typeface="Arial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2D4F4E5-5912-4EB6-A349-479D22F8A93B}" type="slidenum">
              <a:rPr lang="en-AU" sz="1200" b="0" strike="noStrike" spc="-1">
                <a:latin typeface="Times New Roman"/>
              </a:rPr>
              <a:t>28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Why did we start Space Brains Podcast?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Theme / idea / passion needed - our start up story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Because we were getting together and chatting and it always went back to sci-fi movies, books/ etc…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Mark &gt; filmmaker - expert on film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Surrey &gt; sci-fi author - expert on sci-f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Our wives said we can chat (to say the least), so why not press record?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Desire to inspire and encourage filmmakers/ sci-fi writers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Mark &gt; i like podcasts are an in-depth interesting conversation on a topic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Surrey &gt; I love that Podcasting allows me to express my enthusiasm and excitement about science and science fiction in a more personal way.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7ACD52D-C12F-4C0C-A598-80D7D7DD7E15}" type="slidenum">
              <a:rPr lang="en-AU" sz="1200" b="0" strike="noStrike" spc="-1">
                <a:latin typeface="Times New Roman"/>
              </a:rPr>
              <a:t>4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Why did we start Space Brains Podcast?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Theme / idea / passion needed - our start up story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Because we were getting together and chatting and it always went back to sci-fi movies, books/ etc…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Mark &gt; filmmaker - expert on film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Surrey &gt; sci-fi author - expert on sci-f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Our wives said we can chat (to say the least), so why not press record?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Desire to inspire and encourage filmmakers/ sci-fi writers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Mark &gt; i like podcasts are an in-depth interesting conversation on a topic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Surrey &gt; I love that Podcasting allows me to express my enthusiasm and excitement about science and science fiction in a more personal way.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7ACD52D-C12F-4C0C-A598-80D7D7DD7E15}" type="slidenum">
              <a:rPr lang="en-AU" sz="1200" b="0" strike="noStrike" spc="-1">
                <a:latin typeface="Times New Roman"/>
              </a:rPr>
              <a:t>5</a:t>
            </a:fld>
            <a:endParaRPr lang="en-A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3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Why start a podcast?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You like talking and don’t mind talking… a lot.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You have something to say about  a niche idea - subjects matter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Notice there is a podcast topic that doesn't already exist or isn’t presented a certain way.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You want to build a brand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You get to be a niche, and audiences want to niche &lt;not sure what?&gt;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Connect with your audience - intimately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Podcasts are booming and the Coronavirus pandemic has made that fact more true than ever. 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Millions of people all around the world are now listening to podcasts on a daily basis.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Data from 2021 shows that podcasts reach around 9 million Aussies* (https://takeatumble.com.au/insights/lifestyle/podcast-statistics-Australia)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C1F0759-B5CC-4941-8A63-A46909FAF776}" type="slidenum">
              <a:rPr lang="en-AU" sz="1200" b="0" strike="noStrike" spc="-1">
                <a:latin typeface="Times New Roman"/>
              </a:rPr>
              <a:t>6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How we started Space Brains Podcast?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Bare minimum equipment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Microphone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Recording to phone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Free audacity editing software, free Presonus Studio One tracking software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Pinecast for hosting.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Out the back of Surrey’s house in the granny flat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Listen to other movie podcasts - what we liked and what we didn’t like?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Point of difference &gt; Joy-watch, hope punk &gt; tone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Script of the show - originally a fairly blow-by-blow recounting of the film with commentary.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BB73927-AB50-49FC-A88D-DD9E7A3514D3}" type="slidenum">
              <a:rPr lang="en-AU" sz="1200" b="0" strike="noStrike" spc="-1">
                <a:latin typeface="Times New Roman"/>
              </a:rPr>
              <a:t>9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What is equipment and software are needed to start a podcast?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Microphone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 recording device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Editing software to make it sound good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Graphics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show logo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Episode images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Podcast host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Quiet recording space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04E134C-D576-46B0-A781-299175AA5127}" type="slidenum">
              <a:rPr lang="en-AU" sz="1200" b="0" strike="noStrike" spc="-1">
                <a:latin typeface="Times New Roman"/>
              </a:rPr>
              <a:t>12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what do we recommend?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Microphones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Lapels from $2 Aliexpress special to  $77 Rode smartLav+ Smart Device Microphone. – recommend to start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Upgrade to $60 condenser mic with boom, anti-pop shield and phantom power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Mixer from $70 Aliexpress to $170 Amazon up to Rhodecaster Pro $850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Headphones / earbuds at least as good as your audience will use for editing and sound monitor / checking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Recording devices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Mobile phone – recommended to start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Computer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All-in-one mixer like Rhodecaster Pro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Recording location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Quiet with few flat, hard surfaces to reduce echo.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Car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Granny flat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Walk in robe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Bedroom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Rented studio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Editing / mixing software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Adobe Audition - $29.99 per month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Apple - Quicktime - very basic editing on Mac – recommended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Audacity + Presonus Studio One – recommended</a:t>
            </a:r>
          </a:p>
        </p:txBody>
      </p:sp>
      <p:sp>
        <p:nvSpPr>
          <p:cNvPr id="34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FBD0CA0-45BB-445F-A6E8-E43CCFA22DC4}" type="slidenum">
              <a:rPr lang="en-AU" sz="1200" b="0" strike="noStrike" spc="-1">
                <a:latin typeface="Times New Roman"/>
              </a:rPr>
              <a:t>13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what do we recommend?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Microphones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Lapels from $2 Aliexpress special to  $77 Rode smartLav+ Smart Device Microphone. – recommend to start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Upgrade to $60 condenser mic with boom, anti-pop shield and phantom power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Mixer from $70 Aliexpress to $170 Amazon up to Rhodecaster Pro $850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Headphones / earbuds at least as good as your audience will use for editing and sound monitor / checking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Recording devices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Mobile phone – recommended to start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Computer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All-in-one mixer like Rhodecaster Pro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Recording location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Quiet with few flat, hard surfaces to reduce echo.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Car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Granny flat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Walk in robe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Bedroom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Rented studio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Editing / mixing software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Adobe Audition - $29.99 per month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Apple - Quicktime - very basic editing on Mac – recommended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Audacity + Presonus Studio One – recommended</a:t>
            </a:r>
          </a:p>
        </p:txBody>
      </p:sp>
      <p:sp>
        <p:nvSpPr>
          <p:cNvPr id="34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FBD0CA0-45BB-445F-A6E8-E43CCFA22DC4}" type="slidenum">
              <a:rPr lang="en-AU" sz="1200" b="0" strike="noStrike" spc="-1">
                <a:latin typeface="Times New Roman"/>
              </a:rPr>
              <a:t>14</a:t>
            </a:fld>
            <a:endParaRPr lang="en-A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566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1" strike="noStrike" spc="-1">
                <a:latin typeface="Arial"/>
              </a:rPr>
              <a:t>what do we recommend?</a:t>
            </a: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Hosting: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Pinecast.com to host – recommended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a free tier that can be upgraded and allows multiple podcasts under the one user.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Multiple shows under one user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Libsyn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One of the original, very reliable.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Old UI, awkward to use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“Expensive”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Others: Blubrry, Buzzsprout, Anchor, Podbean, Spreaker etc…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Graphics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Canva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Picmonkey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Fiverr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4D78B2B-0210-4901-BA20-E3679DEC2466}" type="slidenum">
              <a:rPr lang="en-AU" sz="1200" b="0" strike="noStrike" spc="-1">
                <a:latin typeface="Times New Roman"/>
              </a:rPr>
              <a:t>15</a:t>
            </a:fld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2160" y="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1" name="Group 2"/>
          <p:cNvGrpSpPr/>
          <p:nvPr/>
        </p:nvGrpSpPr>
        <p:grpSpPr>
          <a:xfrm>
            <a:off x="360" y="0"/>
            <a:ext cx="12192120" cy="6857640"/>
            <a:chOff x="360" y="0"/>
            <a:chExt cx="12192120" cy="6857640"/>
          </a:xfrm>
        </p:grpSpPr>
        <p:sp>
          <p:nvSpPr>
            <p:cNvPr id="2" name="Line 3"/>
            <p:cNvSpPr/>
            <p:nvPr/>
          </p:nvSpPr>
          <p:spPr>
            <a:xfrm>
              <a:off x="1440" y="6276600"/>
              <a:ext cx="121899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" name="Line 4"/>
            <p:cNvSpPr/>
            <p:nvPr/>
          </p:nvSpPr>
          <p:spPr>
            <a:xfrm>
              <a:off x="360" y="580680"/>
              <a:ext cx="121921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" name="Line 5"/>
            <p:cNvSpPr/>
            <p:nvPr/>
          </p:nvSpPr>
          <p:spPr>
            <a:xfrm flipV="1">
              <a:off x="1156320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" name="Line 6"/>
            <p:cNvSpPr/>
            <p:nvPr/>
          </p:nvSpPr>
          <p:spPr>
            <a:xfrm flipV="1">
              <a:off x="6346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427716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 rot="10800000">
              <a:off x="430560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" name="PlaceHolder 9"/>
          <p:cNvSpPr>
            <a:spLocks noGrp="1"/>
          </p:cNvSpPr>
          <p:nvPr>
            <p:ph type="title"/>
          </p:nvPr>
        </p:nvSpPr>
        <p:spPr>
          <a:xfrm>
            <a:off x="838080" y="727200"/>
            <a:ext cx="10514880" cy="13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AU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9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2160" y="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7" name="Group 2"/>
          <p:cNvGrpSpPr/>
          <p:nvPr/>
        </p:nvGrpSpPr>
        <p:grpSpPr>
          <a:xfrm>
            <a:off x="360" y="0"/>
            <a:ext cx="12192120" cy="6857640"/>
            <a:chOff x="360" y="0"/>
            <a:chExt cx="12192120" cy="6857640"/>
          </a:xfrm>
        </p:grpSpPr>
        <p:sp>
          <p:nvSpPr>
            <p:cNvPr id="48" name="Line 3"/>
            <p:cNvSpPr/>
            <p:nvPr/>
          </p:nvSpPr>
          <p:spPr>
            <a:xfrm>
              <a:off x="1440" y="6276600"/>
              <a:ext cx="121899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9" name="Line 4"/>
            <p:cNvSpPr/>
            <p:nvPr/>
          </p:nvSpPr>
          <p:spPr>
            <a:xfrm>
              <a:off x="360" y="580680"/>
              <a:ext cx="121921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0" name="Line 5"/>
            <p:cNvSpPr/>
            <p:nvPr/>
          </p:nvSpPr>
          <p:spPr>
            <a:xfrm flipV="1">
              <a:off x="1156320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" name="Line 6"/>
            <p:cNvSpPr/>
            <p:nvPr/>
          </p:nvSpPr>
          <p:spPr>
            <a:xfrm flipV="1">
              <a:off x="6346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" name="CustomShape 7"/>
            <p:cNvSpPr/>
            <p:nvPr/>
          </p:nvSpPr>
          <p:spPr>
            <a:xfrm>
              <a:off x="427716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CustomShape 8"/>
            <p:cNvSpPr/>
            <p:nvPr/>
          </p:nvSpPr>
          <p:spPr>
            <a:xfrm rot="10800000">
              <a:off x="430560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4" name="PlaceHolder 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5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anva.com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audacityteam.org/download/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ecast.com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2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brains.com.a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2880" y="0"/>
            <a:ext cx="121881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9" name="Picture 3" descr="Microphone sur un arrière-plan blanc"/>
          <p:cNvPicPr/>
          <p:nvPr/>
        </p:nvPicPr>
        <p:blipFill>
          <a:blip r:embed="rId2"/>
          <a:srcRect t="6330" r="-2" b="9378"/>
          <a:stretch/>
        </p:blipFill>
        <p:spPr>
          <a:xfrm>
            <a:off x="1440" y="0"/>
            <a:ext cx="12188160" cy="6857280"/>
          </a:xfrm>
          <a:prstGeom prst="rect">
            <a:avLst/>
          </a:prstGeom>
          <a:ln w="0">
            <a:noFill/>
          </a:ln>
        </p:spPr>
      </p:pic>
      <p:sp>
        <p:nvSpPr>
          <p:cNvPr id="100" name="CustomShape 2"/>
          <p:cNvSpPr/>
          <p:nvPr/>
        </p:nvSpPr>
        <p:spPr>
          <a:xfrm rot="16200000">
            <a:off x="389160" y="-387720"/>
            <a:ext cx="6857280" cy="76356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3"/>
          <p:cNvSpPr/>
          <p:nvPr/>
        </p:nvSpPr>
        <p:spPr>
          <a:xfrm>
            <a:off x="838080" y="565920"/>
            <a:ext cx="4825800" cy="361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5200" b="0" strike="noStrike" spc="-1">
                <a:solidFill>
                  <a:srgbClr val="FFFFFF"/>
                </a:solidFill>
                <a:latin typeface="Footlight MT Light"/>
              </a:rPr>
              <a:t>Podcasting</a:t>
            </a:r>
            <a:endParaRPr lang="en-AU" sz="5200" b="0" strike="noStrike" spc="-1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838080" y="4456080"/>
            <a:ext cx="4825800" cy="132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AU" sz="2000" b="0" strike="noStrike" spc="-1">
                <a:solidFill>
                  <a:srgbClr val="FFFFFF"/>
                </a:solidFill>
                <a:latin typeface="Avenir Next LT Pro"/>
              </a:rPr>
              <a:t>Space Brains Sci-Fi Film Festival 2023</a:t>
            </a:r>
            <a:endParaRPr lang="en-AU" sz="2000" b="0" strike="noStrike" spc="-1">
              <a:latin typeface="Arial"/>
            </a:endParaRPr>
          </a:p>
        </p:txBody>
      </p:sp>
      <p:pic>
        <p:nvPicPr>
          <p:cNvPr id="103" name="Picture 93" descr="Logo&#10;&#10;Description automatically generated"/>
          <p:cNvPicPr/>
          <p:nvPr/>
        </p:nvPicPr>
        <p:blipFill>
          <a:blip r:embed="rId3"/>
          <a:stretch/>
        </p:blipFill>
        <p:spPr>
          <a:xfrm>
            <a:off x="1132200" y="565920"/>
            <a:ext cx="2553840" cy="255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iterate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08C7-920E-69F1-A5C2-E0656375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 anchor="ctr">
            <a:normAutofit/>
          </a:bodyPr>
          <a:lstStyle/>
          <a:p>
            <a:pPr algn="ctr"/>
            <a:r>
              <a:rPr lang="en-AU" dirty="0"/>
              <a:t>Your turn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19A13-B533-64B1-F4EE-E881E1B4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604520"/>
            <a:ext cx="10972440" cy="3977280"/>
          </a:xfrm>
        </p:spPr>
        <p:txBody>
          <a:bodyPr>
            <a:normAutofit/>
          </a:bodyPr>
          <a:lstStyle/>
          <a:p>
            <a:r>
              <a:rPr lang="en-AU" sz="3200" dirty="0"/>
              <a:t>By Yourself – write down</a:t>
            </a:r>
          </a:p>
          <a:p>
            <a:r>
              <a:rPr lang="en-AU" sz="3200" dirty="0"/>
              <a:t>Have you got a podcast idea?</a:t>
            </a:r>
          </a:p>
          <a:p>
            <a:r>
              <a:rPr lang="en-AU" sz="3200" dirty="0"/>
              <a:t>What’s your subject matter?</a:t>
            </a:r>
          </a:p>
          <a:p>
            <a:r>
              <a:rPr lang="en-AU" sz="3200" dirty="0"/>
              <a:t>What’s your niche?</a:t>
            </a:r>
          </a:p>
          <a:p>
            <a:r>
              <a:rPr lang="en-AU" sz="3200" dirty="0"/>
              <a:t>Who is your target audience?</a:t>
            </a:r>
          </a:p>
          <a:p>
            <a:endParaRPr lang="en-AU" sz="3200" dirty="0"/>
          </a:p>
          <a:p>
            <a:r>
              <a:rPr lang="en-AU" sz="3200" dirty="0"/>
              <a:t>Share in groups for 5 minutes</a:t>
            </a:r>
          </a:p>
        </p:txBody>
      </p:sp>
      <p:pic>
        <p:nvPicPr>
          <p:cNvPr id="7" name="Picture 6" descr="Puzzles in brain">
            <a:extLst>
              <a:ext uri="{FF2B5EF4-FFF2-40B4-BE49-F238E27FC236}">
                <a16:creationId xmlns:a16="http://schemas.microsoft.com/office/drawing/2014/main" id="{8E0E4413-A6B8-6808-280C-1FEAF52BF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00" y="1892601"/>
            <a:ext cx="5533799" cy="36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04B8F7A-5510-B92C-E08C-60CFE75F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/>
          <a:lstStyle/>
          <a:p>
            <a:r>
              <a:rPr lang="en-US" dirty="0"/>
              <a:t>Share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C6C70-A305-FD37-98A3-857EFFC389D1}"/>
              </a:ext>
            </a:extLst>
          </p:cNvPr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AU" sz="3200" kern="1200" spc="-1" dirty="0">
                <a:latin typeface="Arial"/>
                <a:ea typeface="+mn-ea"/>
                <a:cs typeface="+mn-cs"/>
              </a:rPr>
              <a:t>Share in your groups of ¾ for 5 minutes your idea: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AU" sz="3200" kern="1200" spc="-1" dirty="0">
              <a:latin typeface="Arial"/>
              <a:ea typeface="+mn-ea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AU" sz="3200" kern="1200" spc="-1" dirty="0">
                <a:latin typeface="Arial"/>
                <a:ea typeface="+mn-ea"/>
                <a:cs typeface="+mn-cs"/>
              </a:rPr>
              <a:t>Have you got a podcast idea?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AU" sz="3200" kern="1200" spc="-1" dirty="0">
                <a:latin typeface="Arial"/>
                <a:ea typeface="+mn-ea"/>
                <a:cs typeface="+mn-cs"/>
              </a:rPr>
              <a:t>What’s your subject matter?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AU" sz="3200" kern="1200" spc="-1" dirty="0">
                <a:latin typeface="Arial"/>
                <a:ea typeface="+mn-ea"/>
                <a:cs typeface="+mn-cs"/>
              </a:rPr>
              <a:t>What’s your niche?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AU" sz="3200" kern="1200" spc="-1" dirty="0">
                <a:latin typeface="Arial"/>
                <a:ea typeface="+mn-ea"/>
                <a:cs typeface="+mn-cs"/>
              </a:rPr>
              <a:t>Who is your target audience?</a:t>
            </a:r>
          </a:p>
        </p:txBody>
      </p:sp>
      <p:pic>
        <p:nvPicPr>
          <p:cNvPr id="3" name="Picture 2" descr="People sitting in group">
            <a:extLst>
              <a:ext uri="{FF2B5EF4-FFF2-40B4-BE49-F238E27FC236}">
                <a16:creationId xmlns:a16="http://schemas.microsoft.com/office/drawing/2014/main" id="{80FC126C-891A-5BD9-3E02-35978ECB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2406800"/>
            <a:ext cx="47625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2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3"/>
          <p:cNvSpPr/>
          <p:nvPr/>
        </p:nvSpPr>
        <p:spPr>
          <a:xfrm>
            <a:off x="0" y="0"/>
            <a:ext cx="12191400" cy="6872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8" name="Picture 4"/>
          <p:cNvPicPr/>
          <p:nvPr/>
        </p:nvPicPr>
        <p:blipFill>
          <a:blip r:embed="rId3">
            <a:alphaModFix amt="40000"/>
          </a:blip>
          <a:srcRect t="665" b="24173"/>
          <a:stretch/>
        </p:blipFill>
        <p:spPr>
          <a:xfrm>
            <a:off x="0" y="0"/>
            <a:ext cx="12191400" cy="6872760"/>
          </a:xfrm>
          <a:prstGeom prst="rect">
            <a:avLst/>
          </a:prstGeom>
          <a:ln w="12700">
            <a:noFill/>
          </a:ln>
        </p:spPr>
      </p:pic>
      <p:grpSp>
        <p:nvGrpSpPr>
          <p:cNvPr id="159" name="Group 4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60" name="Line 5"/>
            <p:cNvSpPr/>
            <p:nvPr/>
          </p:nvSpPr>
          <p:spPr>
            <a:xfrm>
              <a:off x="1080" y="6276600"/>
              <a:ext cx="121896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1" name="Line 6"/>
            <p:cNvSpPr/>
            <p:nvPr/>
          </p:nvSpPr>
          <p:spPr>
            <a:xfrm>
              <a:off x="0" y="580680"/>
              <a:ext cx="121917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2" name="Line 7"/>
            <p:cNvSpPr/>
            <p:nvPr/>
          </p:nvSpPr>
          <p:spPr>
            <a:xfrm flipV="1">
              <a:off x="115624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3" name="Line 8"/>
            <p:cNvSpPr/>
            <p:nvPr/>
          </p:nvSpPr>
          <p:spPr>
            <a:xfrm flipV="1">
              <a:off x="63396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4" name="CustomShape 9"/>
            <p:cNvSpPr/>
            <p:nvPr/>
          </p:nvSpPr>
          <p:spPr>
            <a:xfrm>
              <a:off x="427644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" name="CustomShape 10"/>
            <p:cNvSpPr/>
            <p:nvPr/>
          </p:nvSpPr>
          <p:spPr>
            <a:xfrm rot="10800000">
              <a:off x="430524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6" name="CustomShape 11"/>
          <p:cNvSpPr/>
          <p:nvPr/>
        </p:nvSpPr>
        <p:spPr>
          <a:xfrm>
            <a:off x="841320" y="876240"/>
            <a:ext cx="10522800" cy="92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400" b="0" strike="noStrike" spc="-1">
                <a:solidFill>
                  <a:srgbClr val="FFFFFF"/>
                </a:solidFill>
                <a:latin typeface="Footlight MT Light"/>
              </a:rPr>
              <a:t>Equipment/ software you need?</a:t>
            </a:r>
            <a:endParaRPr lang="en-AU" sz="4400" b="0" strike="noStrike" spc="-1">
              <a:latin typeface="Aria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2394696311"/>
              </p:ext>
            </p:extLst>
          </p:nvPr>
        </p:nvGraphicFramePr>
        <p:xfrm>
          <a:off x="639000" y="2943360"/>
          <a:ext cx="10927800" cy="281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3"/>
          <p:cNvSpPr/>
          <p:nvPr/>
        </p:nvSpPr>
        <p:spPr>
          <a:xfrm>
            <a:off x="0" y="0"/>
            <a:ext cx="12191400" cy="6872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8" name="Picture 4" descr="Microphone against a white background"/>
          <p:cNvPicPr/>
          <p:nvPr/>
        </p:nvPicPr>
        <p:blipFill>
          <a:blip r:embed="rId3">
            <a:alphaModFix amt="40000"/>
          </a:blip>
          <a:srcRect t="5301" b="10245"/>
          <a:stretch/>
        </p:blipFill>
        <p:spPr>
          <a:xfrm>
            <a:off x="0" y="0"/>
            <a:ext cx="12191400" cy="6872760"/>
          </a:xfrm>
          <a:prstGeom prst="rect">
            <a:avLst/>
          </a:prstGeom>
          <a:ln w="12700">
            <a:noFill/>
          </a:ln>
        </p:spPr>
      </p:pic>
      <p:grpSp>
        <p:nvGrpSpPr>
          <p:cNvPr id="189" name="Group 4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90" name="Line 5"/>
            <p:cNvSpPr/>
            <p:nvPr/>
          </p:nvSpPr>
          <p:spPr>
            <a:xfrm>
              <a:off x="1080" y="6276600"/>
              <a:ext cx="121896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1" name="Line 6"/>
            <p:cNvSpPr/>
            <p:nvPr/>
          </p:nvSpPr>
          <p:spPr>
            <a:xfrm>
              <a:off x="0" y="580680"/>
              <a:ext cx="121917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2" name="Line 7"/>
            <p:cNvSpPr/>
            <p:nvPr/>
          </p:nvSpPr>
          <p:spPr>
            <a:xfrm flipV="1">
              <a:off x="115624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3" name="Line 8"/>
            <p:cNvSpPr/>
            <p:nvPr/>
          </p:nvSpPr>
          <p:spPr>
            <a:xfrm flipV="1">
              <a:off x="63396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4" name="CustomShape 9"/>
            <p:cNvSpPr/>
            <p:nvPr/>
          </p:nvSpPr>
          <p:spPr>
            <a:xfrm>
              <a:off x="427644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" name="CustomShape 10"/>
            <p:cNvSpPr/>
            <p:nvPr/>
          </p:nvSpPr>
          <p:spPr>
            <a:xfrm rot="10800000">
              <a:off x="430524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6" name="CustomShape 11"/>
          <p:cNvSpPr/>
          <p:nvPr/>
        </p:nvSpPr>
        <p:spPr>
          <a:xfrm>
            <a:off x="841320" y="876240"/>
            <a:ext cx="7634520" cy="6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AU" sz="4400" b="1" strike="noStrike" spc="-1">
                <a:solidFill>
                  <a:srgbClr val="FFFFFF"/>
                </a:solidFill>
                <a:latin typeface="Footlight MT Light"/>
              </a:rPr>
              <a:t>Recommended Equipment?</a:t>
            </a:r>
            <a:endParaRPr lang="en-AU" sz="4400" b="0" strike="noStrike" spc="-1"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2448347192"/>
              </p:ext>
            </p:extLst>
          </p:nvPr>
        </p:nvGraphicFramePr>
        <p:xfrm>
          <a:off x="841320" y="1494360"/>
          <a:ext cx="10958040" cy="5177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3"/>
          <p:cNvSpPr/>
          <p:nvPr/>
        </p:nvSpPr>
        <p:spPr>
          <a:xfrm>
            <a:off x="0" y="0"/>
            <a:ext cx="12191400" cy="6872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8" name="Picture 4" descr="Microphone against a white background"/>
          <p:cNvPicPr/>
          <p:nvPr/>
        </p:nvPicPr>
        <p:blipFill>
          <a:blip r:embed="rId3">
            <a:alphaModFix amt="40000"/>
          </a:blip>
          <a:srcRect t="5301" b="10245"/>
          <a:stretch/>
        </p:blipFill>
        <p:spPr>
          <a:xfrm>
            <a:off x="0" y="0"/>
            <a:ext cx="12191400" cy="6872760"/>
          </a:xfrm>
          <a:prstGeom prst="rect">
            <a:avLst/>
          </a:prstGeom>
          <a:ln w="12700">
            <a:noFill/>
          </a:ln>
        </p:spPr>
      </p:pic>
      <p:grpSp>
        <p:nvGrpSpPr>
          <p:cNvPr id="189" name="Group 4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90" name="Line 5"/>
            <p:cNvSpPr/>
            <p:nvPr/>
          </p:nvSpPr>
          <p:spPr>
            <a:xfrm>
              <a:off x="1080" y="6276600"/>
              <a:ext cx="121896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1" name="Line 6"/>
            <p:cNvSpPr/>
            <p:nvPr/>
          </p:nvSpPr>
          <p:spPr>
            <a:xfrm>
              <a:off x="0" y="580680"/>
              <a:ext cx="121917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2" name="Line 7"/>
            <p:cNvSpPr/>
            <p:nvPr/>
          </p:nvSpPr>
          <p:spPr>
            <a:xfrm flipV="1">
              <a:off x="115624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3" name="Line 8"/>
            <p:cNvSpPr/>
            <p:nvPr/>
          </p:nvSpPr>
          <p:spPr>
            <a:xfrm flipV="1">
              <a:off x="63396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4" name="CustomShape 9"/>
            <p:cNvSpPr/>
            <p:nvPr/>
          </p:nvSpPr>
          <p:spPr>
            <a:xfrm>
              <a:off x="427644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" name="CustomShape 10"/>
            <p:cNvSpPr/>
            <p:nvPr/>
          </p:nvSpPr>
          <p:spPr>
            <a:xfrm rot="10800000">
              <a:off x="430524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6" name="CustomShape 11"/>
          <p:cNvSpPr/>
          <p:nvPr/>
        </p:nvSpPr>
        <p:spPr>
          <a:xfrm>
            <a:off x="841320" y="876240"/>
            <a:ext cx="7634520" cy="6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AU" sz="4400" b="1" strike="noStrike" spc="-1">
                <a:solidFill>
                  <a:srgbClr val="FFFFFF"/>
                </a:solidFill>
                <a:latin typeface="Footlight MT Light"/>
              </a:rPr>
              <a:t>Recommended Equipment?</a:t>
            </a:r>
            <a:endParaRPr lang="en-AU" sz="4400" b="0" strike="noStrike" spc="-1"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2738911179"/>
              </p:ext>
            </p:extLst>
          </p:nvPr>
        </p:nvGraphicFramePr>
        <p:xfrm>
          <a:off x="841320" y="1494360"/>
          <a:ext cx="10958040" cy="5177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9632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3"/>
          <p:cNvSpPr/>
          <p:nvPr/>
        </p:nvSpPr>
        <p:spPr>
          <a:xfrm>
            <a:off x="0" y="0"/>
            <a:ext cx="12191400" cy="6872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0" name="Picture 4" descr="Cloud shaped hard drive with cables"/>
          <p:cNvPicPr/>
          <p:nvPr/>
        </p:nvPicPr>
        <p:blipFill>
          <a:blip r:embed="rId3">
            <a:alphaModFix amt="40000"/>
          </a:blip>
          <a:srcRect t="1524"/>
          <a:stretch/>
        </p:blipFill>
        <p:spPr>
          <a:xfrm>
            <a:off x="0" y="0"/>
            <a:ext cx="12191400" cy="6872760"/>
          </a:xfrm>
          <a:prstGeom prst="rect">
            <a:avLst/>
          </a:prstGeom>
          <a:ln w="12700">
            <a:noFill/>
          </a:ln>
        </p:spPr>
      </p:pic>
      <p:grpSp>
        <p:nvGrpSpPr>
          <p:cNvPr id="201" name="Group 4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202" name="Line 5"/>
            <p:cNvSpPr/>
            <p:nvPr/>
          </p:nvSpPr>
          <p:spPr>
            <a:xfrm>
              <a:off x="1080" y="6276600"/>
              <a:ext cx="121896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3" name="Line 6"/>
            <p:cNvSpPr/>
            <p:nvPr/>
          </p:nvSpPr>
          <p:spPr>
            <a:xfrm>
              <a:off x="0" y="580680"/>
              <a:ext cx="121917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4" name="Line 7"/>
            <p:cNvSpPr/>
            <p:nvPr/>
          </p:nvSpPr>
          <p:spPr>
            <a:xfrm flipV="1">
              <a:off x="115624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5" name="Line 8"/>
            <p:cNvSpPr/>
            <p:nvPr/>
          </p:nvSpPr>
          <p:spPr>
            <a:xfrm flipV="1">
              <a:off x="63396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6" name="CustomShape 9"/>
            <p:cNvSpPr/>
            <p:nvPr/>
          </p:nvSpPr>
          <p:spPr>
            <a:xfrm>
              <a:off x="427644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" name="CustomShape 10"/>
            <p:cNvSpPr/>
            <p:nvPr/>
          </p:nvSpPr>
          <p:spPr>
            <a:xfrm rot="10800000">
              <a:off x="430524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08" name="CustomShape 11"/>
          <p:cNvSpPr/>
          <p:nvPr/>
        </p:nvSpPr>
        <p:spPr>
          <a:xfrm>
            <a:off x="841320" y="876240"/>
            <a:ext cx="7344000" cy="69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AU" sz="4400" b="1" strike="noStrike" spc="-1">
                <a:solidFill>
                  <a:srgbClr val="FFFFFF"/>
                </a:solidFill>
                <a:latin typeface="Footlight MT Light"/>
              </a:rPr>
              <a:t>Recommended Equipment?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209" name="CustomShape 12"/>
          <p:cNvSpPr/>
          <p:nvPr/>
        </p:nvSpPr>
        <p:spPr>
          <a:xfrm>
            <a:off x="841320" y="1567440"/>
            <a:ext cx="9390600" cy="445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13"/>
          <p:cNvSpPr/>
          <p:nvPr/>
        </p:nvSpPr>
        <p:spPr>
          <a:xfrm>
            <a:off x="841320" y="1663200"/>
            <a:ext cx="9390600" cy="527040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800" tIns="109800" rIns="83880" bIns="109440" anchor="ctr">
            <a:noAutofit/>
          </a:bodyPr>
          <a:lstStyle/>
          <a:p>
            <a:pPr>
              <a:lnSpc>
                <a:spcPct val="90000"/>
              </a:lnSpc>
              <a:spcAft>
                <a:spcPts val="771"/>
              </a:spcAft>
              <a:tabLst>
                <a:tab pos="0" algn="l"/>
              </a:tabLst>
            </a:pPr>
            <a:r>
              <a:rPr lang="en-AU" sz="22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Hosting:</a:t>
            </a:r>
            <a:endParaRPr lang="en-AU" sz="2200" b="0" strike="noStrike" spc="-1">
              <a:latin typeface="Arial"/>
            </a:endParaRPr>
          </a:p>
        </p:txBody>
      </p:sp>
      <p:sp>
        <p:nvSpPr>
          <p:cNvPr id="211" name="CustomShape 14"/>
          <p:cNvSpPr/>
          <p:nvPr/>
        </p:nvSpPr>
        <p:spPr>
          <a:xfrm>
            <a:off x="841320" y="2190600"/>
            <a:ext cx="9390600" cy="232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98080" tIns="28080" rIns="156600" bIns="28080">
            <a:noAutofit/>
          </a:bodyPr>
          <a:lstStyle/>
          <a:p>
            <a:pPr marL="171360" lvl="1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Pinecast.com to host – recommended</a:t>
            </a:r>
            <a:endParaRPr lang="en-AU" sz="1700" b="0" strike="noStrike" spc="-1">
              <a:latin typeface="Arial"/>
            </a:endParaRPr>
          </a:p>
          <a:p>
            <a:pPr marL="343080" lvl="2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a free tier that can be upgraded and allows multiple podcasts under the one user.</a:t>
            </a:r>
            <a:endParaRPr lang="en-AU" sz="1700" b="0" strike="noStrike" spc="-1">
              <a:latin typeface="Arial"/>
            </a:endParaRPr>
          </a:p>
          <a:p>
            <a:pPr marL="343080" lvl="2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Multiple shows under one user</a:t>
            </a:r>
            <a:endParaRPr lang="en-AU" sz="1700" b="0" strike="noStrike" spc="-1">
              <a:latin typeface="Arial"/>
            </a:endParaRPr>
          </a:p>
          <a:p>
            <a:pPr marL="171360" lvl="1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Libsyn</a:t>
            </a:r>
            <a:endParaRPr lang="en-AU" sz="1700" b="0" strike="noStrike" spc="-1">
              <a:latin typeface="Arial"/>
            </a:endParaRPr>
          </a:p>
          <a:p>
            <a:pPr marL="343080" lvl="2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One of the original, very reliable.</a:t>
            </a:r>
            <a:endParaRPr lang="en-AU" sz="1700" b="0" strike="noStrike" spc="-1">
              <a:latin typeface="Arial"/>
            </a:endParaRPr>
          </a:p>
          <a:p>
            <a:pPr marL="343080" lvl="2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Old UI, awkward to use</a:t>
            </a:r>
            <a:endParaRPr lang="en-AU" sz="1700" b="0" strike="noStrike" spc="-1">
              <a:latin typeface="Arial"/>
            </a:endParaRPr>
          </a:p>
          <a:p>
            <a:pPr marL="343080" lvl="2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“Expensive”</a:t>
            </a:r>
            <a:endParaRPr lang="en-AU" sz="1700" b="0" strike="noStrike" spc="-1">
              <a:latin typeface="Arial"/>
            </a:endParaRPr>
          </a:p>
          <a:p>
            <a:pPr marL="171360" lvl="1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Others: Blubrry, Buzzsprout, Anchor, Podbean, Spreaker etc…</a:t>
            </a:r>
            <a:endParaRPr lang="en-AU" sz="1700" b="0" strike="noStrike" spc="-1">
              <a:latin typeface="Arial"/>
            </a:endParaRPr>
          </a:p>
        </p:txBody>
      </p:sp>
      <p:sp>
        <p:nvSpPr>
          <p:cNvPr id="212" name="CustomShape 15"/>
          <p:cNvSpPr/>
          <p:nvPr/>
        </p:nvSpPr>
        <p:spPr>
          <a:xfrm>
            <a:off x="841320" y="4644000"/>
            <a:ext cx="9390600" cy="396720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800" tIns="109800" rIns="83880" bIns="109440" anchor="ctr">
            <a:noAutofit/>
          </a:bodyPr>
          <a:lstStyle/>
          <a:p>
            <a:pPr>
              <a:lnSpc>
                <a:spcPct val="90000"/>
              </a:lnSpc>
              <a:spcAft>
                <a:spcPts val="771"/>
              </a:spcAft>
              <a:tabLst>
                <a:tab pos="0" algn="l"/>
              </a:tabLst>
            </a:pPr>
            <a:r>
              <a:rPr lang="en-AU" sz="22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Graphics</a:t>
            </a:r>
            <a:endParaRPr lang="en-AU" sz="2200" b="0" strike="noStrike" spc="-1">
              <a:latin typeface="Arial"/>
            </a:endParaRPr>
          </a:p>
        </p:txBody>
      </p:sp>
      <p:sp>
        <p:nvSpPr>
          <p:cNvPr id="213" name="CustomShape 16"/>
          <p:cNvSpPr/>
          <p:nvPr/>
        </p:nvSpPr>
        <p:spPr>
          <a:xfrm>
            <a:off x="841320" y="5041080"/>
            <a:ext cx="9390600" cy="88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98080" tIns="28080" rIns="156600" bIns="28080">
            <a:noAutofit/>
          </a:bodyPr>
          <a:lstStyle/>
          <a:p>
            <a:pPr marL="171360" lvl="1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Canva</a:t>
            </a:r>
            <a:endParaRPr lang="en-AU" sz="1700" b="0" strike="noStrike" spc="-1">
              <a:latin typeface="Arial"/>
            </a:endParaRPr>
          </a:p>
          <a:p>
            <a:pPr marL="171360" lvl="1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Picmonkey</a:t>
            </a:r>
            <a:endParaRPr lang="en-AU" sz="1700" b="0" strike="noStrike" spc="-1">
              <a:latin typeface="Arial"/>
            </a:endParaRPr>
          </a:p>
          <a:p>
            <a:pPr marL="171360" lvl="1" indent="-170640">
              <a:lnSpc>
                <a:spcPct val="90000"/>
              </a:lnSpc>
              <a:spcAft>
                <a:spcPts val="340"/>
              </a:spcAft>
              <a:buClr>
                <a:srgbClr val="FFFFFF"/>
              </a:buClr>
              <a:buFont typeface="Symbol"/>
              <a:buChar char=""/>
            </a:pPr>
            <a:r>
              <a:rPr lang="en-AU" sz="17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Fiverr</a:t>
            </a:r>
            <a:endParaRPr lang="en-AU" sz="1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3"/>
          <p:cNvSpPr/>
          <p:nvPr/>
        </p:nvSpPr>
        <p:spPr>
          <a:xfrm>
            <a:off x="0" y="0"/>
            <a:ext cx="12191400" cy="6872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Picture 4" descr="Vintage wallpaper of retro sound speakers"/>
          <p:cNvPicPr/>
          <p:nvPr/>
        </p:nvPicPr>
        <p:blipFill>
          <a:blip r:embed="rId3">
            <a:alphaModFix amt="40000"/>
          </a:blip>
          <a:srcRect t="15490" b="56"/>
          <a:stretch/>
        </p:blipFill>
        <p:spPr>
          <a:xfrm>
            <a:off x="0" y="0"/>
            <a:ext cx="12191400" cy="6872760"/>
          </a:xfrm>
          <a:prstGeom prst="rect">
            <a:avLst/>
          </a:prstGeom>
          <a:ln w="12700">
            <a:noFill/>
          </a:ln>
        </p:spPr>
      </p:pic>
      <p:grpSp>
        <p:nvGrpSpPr>
          <p:cNvPr id="218" name="Group 4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219" name="Line 5"/>
            <p:cNvSpPr/>
            <p:nvPr/>
          </p:nvSpPr>
          <p:spPr>
            <a:xfrm>
              <a:off x="1080" y="6276600"/>
              <a:ext cx="121896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0" name="Line 6"/>
            <p:cNvSpPr/>
            <p:nvPr/>
          </p:nvSpPr>
          <p:spPr>
            <a:xfrm>
              <a:off x="0" y="580680"/>
              <a:ext cx="121917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1" name="Line 7"/>
            <p:cNvSpPr/>
            <p:nvPr/>
          </p:nvSpPr>
          <p:spPr>
            <a:xfrm flipV="1">
              <a:off x="115624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2" name="Line 8"/>
            <p:cNvSpPr/>
            <p:nvPr/>
          </p:nvSpPr>
          <p:spPr>
            <a:xfrm flipV="1">
              <a:off x="63396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3" name="CustomShape 9"/>
            <p:cNvSpPr/>
            <p:nvPr/>
          </p:nvSpPr>
          <p:spPr>
            <a:xfrm>
              <a:off x="427644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CustomShape 10"/>
            <p:cNvSpPr/>
            <p:nvPr/>
          </p:nvSpPr>
          <p:spPr>
            <a:xfrm rot="10800000">
              <a:off x="430524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5" name="CustomShape 11"/>
          <p:cNvSpPr/>
          <p:nvPr/>
        </p:nvSpPr>
        <p:spPr>
          <a:xfrm>
            <a:off x="841320" y="876240"/>
            <a:ext cx="4659120" cy="132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AU" sz="4400" b="1" strike="noStrike" spc="-1">
                <a:solidFill>
                  <a:srgbClr val="FFFFFF"/>
                </a:solidFill>
                <a:latin typeface="Footlight MT Light"/>
              </a:rPr>
              <a:t>Music/ sound FX</a:t>
            </a:r>
            <a:br/>
            <a:endParaRPr lang="en-AU" sz="4400" b="0" strike="noStrike" spc="-1"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3016878515"/>
              </p:ext>
            </p:extLst>
          </p:nvPr>
        </p:nvGraphicFramePr>
        <p:xfrm>
          <a:off x="841320" y="1683720"/>
          <a:ext cx="10406520" cy="43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3"/>
          <p:cNvSpPr/>
          <p:nvPr/>
        </p:nvSpPr>
        <p:spPr>
          <a:xfrm>
            <a:off x="0" y="0"/>
            <a:ext cx="12191400" cy="6872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1" name="Picture 6" descr="Three arrows on bullseye"/>
          <p:cNvPicPr/>
          <p:nvPr/>
        </p:nvPicPr>
        <p:blipFill>
          <a:blip r:embed="rId3">
            <a:alphaModFix amt="40000"/>
          </a:blip>
          <a:srcRect t="13932"/>
          <a:stretch/>
        </p:blipFill>
        <p:spPr>
          <a:xfrm>
            <a:off x="0" y="0"/>
            <a:ext cx="12191400" cy="6872760"/>
          </a:xfrm>
          <a:prstGeom prst="rect">
            <a:avLst/>
          </a:prstGeom>
          <a:ln w="12700">
            <a:noFill/>
          </a:ln>
        </p:spPr>
      </p:pic>
      <p:grpSp>
        <p:nvGrpSpPr>
          <p:cNvPr id="242" name="Group 4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243" name="Line 5"/>
            <p:cNvSpPr/>
            <p:nvPr/>
          </p:nvSpPr>
          <p:spPr>
            <a:xfrm>
              <a:off x="1080" y="6276600"/>
              <a:ext cx="121896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4" name="Line 6"/>
            <p:cNvSpPr/>
            <p:nvPr/>
          </p:nvSpPr>
          <p:spPr>
            <a:xfrm>
              <a:off x="0" y="580680"/>
              <a:ext cx="121917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5" name="Line 7"/>
            <p:cNvSpPr/>
            <p:nvPr/>
          </p:nvSpPr>
          <p:spPr>
            <a:xfrm flipV="1">
              <a:off x="115624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6" name="Line 8"/>
            <p:cNvSpPr/>
            <p:nvPr/>
          </p:nvSpPr>
          <p:spPr>
            <a:xfrm flipV="1">
              <a:off x="63396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7" name="CustomShape 9"/>
            <p:cNvSpPr/>
            <p:nvPr/>
          </p:nvSpPr>
          <p:spPr>
            <a:xfrm>
              <a:off x="427644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CustomShape 10"/>
            <p:cNvSpPr/>
            <p:nvPr/>
          </p:nvSpPr>
          <p:spPr>
            <a:xfrm rot="10800000">
              <a:off x="430524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49" name="CustomShape 11"/>
          <p:cNvSpPr/>
          <p:nvPr/>
        </p:nvSpPr>
        <p:spPr>
          <a:xfrm>
            <a:off x="841320" y="876240"/>
            <a:ext cx="8244000" cy="87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400" b="0" strike="noStrike" spc="-1">
                <a:solidFill>
                  <a:srgbClr val="FFFFFF"/>
                </a:solidFill>
                <a:latin typeface="Footlight MT Light"/>
              </a:rPr>
              <a:t>Promotion 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250" name="CustomShape 12"/>
          <p:cNvSpPr/>
          <p:nvPr/>
        </p:nvSpPr>
        <p:spPr>
          <a:xfrm>
            <a:off x="841320" y="1756080"/>
            <a:ext cx="10498320" cy="426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Line 13"/>
          <p:cNvSpPr/>
          <p:nvPr/>
        </p:nvSpPr>
        <p:spPr>
          <a:xfrm>
            <a:off x="840960" y="1756440"/>
            <a:ext cx="10499040" cy="0"/>
          </a:xfrm>
          <a:prstGeom prst="line">
            <a:avLst/>
          </a:prstGeom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14"/>
          <p:cNvSpPr/>
          <p:nvPr/>
        </p:nvSpPr>
        <p:spPr>
          <a:xfrm>
            <a:off x="841320" y="1756800"/>
            <a:ext cx="10498320" cy="60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400" tIns="95400" rIns="95400" bIns="95400">
            <a:noAutofit/>
          </a:bodyPr>
          <a:lstStyle/>
          <a:p>
            <a:pPr>
              <a:lnSpc>
                <a:spcPct val="90000"/>
              </a:lnSpc>
              <a:spcAft>
                <a:spcPts val="876"/>
              </a:spcAft>
              <a:tabLst>
                <a:tab pos="0" algn="l"/>
              </a:tabLst>
            </a:pPr>
            <a:r>
              <a:rPr lang="en-AU" sz="25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Posters </a:t>
            </a:r>
            <a:endParaRPr lang="en-AU" sz="2500" b="0" strike="noStrike" spc="-1">
              <a:latin typeface="Arial"/>
            </a:endParaRPr>
          </a:p>
        </p:txBody>
      </p:sp>
      <p:sp>
        <p:nvSpPr>
          <p:cNvPr id="253" name="Line 15"/>
          <p:cNvSpPr/>
          <p:nvPr/>
        </p:nvSpPr>
        <p:spPr>
          <a:xfrm>
            <a:off x="840960" y="2366280"/>
            <a:ext cx="10499040" cy="0"/>
          </a:xfrm>
          <a:prstGeom prst="line">
            <a:avLst/>
          </a:prstGeom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16"/>
          <p:cNvSpPr/>
          <p:nvPr/>
        </p:nvSpPr>
        <p:spPr>
          <a:xfrm>
            <a:off x="841320" y="2366280"/>
            <a:ext cx="10498320" cy="60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400" tIns="95400" rIns="95400" bIns="95400">
            <a:noAutofit/>
          </a:bodyPr>
          <a:lstStyle/>
          <a:p>
            <a:pPr>
              <a:lnSpc>
                <a:spcPct val="90000"/>
              </a:lnSpc>
              <a:spcAft>
                <a:spcPts val="876"/>
              </a:spcAft>
              <a:tabLst>
                <a:tab pos="0" algn="l"/>
              </a:tabLst>
            </a:pPr>
            <a:r>
              <a:rPr lang="en-AU" sz="25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Trailers</a:t>
            </a:r>
            <a:endParaRPr lang="en-AU" sz="2500" b="0" strike="noStrike" spc="-1">
              <a:latin typeface="Arial"/>
            </a:endParaRPr>
          </a:p>
        </p:txBody>
      </p:sp>
      <p:sp>
        <p:nvSpPr>
          <p:cNvPr id="255" name="Line 17"/>
          <p:cNvSpPr/>
          <p:nvPr/>
        </p:nvSpPr>
        <p:spPr>
          <a:xfrm>
            <a:off x="840960" y="2975760"/>
            <a:ext cx="10499040" cy="0"/>
          </a:xfrm>
          <a:prstGeom prst="line">
            <a:avLst/>
          </a:prstGeom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18"/>
          <p:cNvSpPr/>
          <p:nvPr/>
        </p:nvSpPr>
        <p:spPr>
          <a:xfrm>
            <a:off x="841320" y="2976120"/>
            <a:ext cx="10498320" cy="60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400" tIns="95400" rIns="95400" bIns="95400">
            <a:noAutofit/>
          </a:bodyPr>
          <a:lstStyle/>
          <a:p>
            <a:pPr>
              <a:lnSpc>
                <a:spcPct val="90000"/>
              </a:lnSpc>
              <a:spcAft>
                <a:spcPts val="876"/>
              </a:spcAft>
              <a:tabLst>
                <a:tab pos="0" algn="l"/>
              </a:tabLst>
            </a:pPr>
            <a:r>
              <a:rPr lang="en-AU" sz="25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Social media </a:t>
            </a:r>
            <a:endParaRPr lang="en-AU" sz="2500" b="0" strike="noStrike" spc="-1">
              <a:latin typeface="Arial"/>
            </a:endParaRPr>
          </a:p>
        </p:txBody>
      </p:sp>
      <p:sp>
        <p:nvSpPr>
          <p:cNvPr id="257" name="Line 19"/>
          <p:cNvSpPr/>
          <p:nvPr/>
        </p:nvSpPr>
        <p:spPr>
          <a:xfrm>
            <a:off x="840960" y="3585240"/>
            <a:ext cx="10499040" cy="0"/>
          </a:xfrm>
          <a:prstGeom prst="line">
            <a:avLst/>
          </a:prstGeom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20"/>
          <p:cNvSpPr/>
          <p:nvPr/>
        </p:nvSpPr>
        <p:spPr>
          <a:xfrm>
            <a:off x="841320" y="3585600"/>
            <a:ext cx="10498320" cy="60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400" tIns="95400" rIns="95400" bIns="95400">
            <a:noAutofit/>
          </a:bodyPr>
          <a:lstStyle/>
          <a:p>
            <a:pPr>
              <a:lnSpc>
                <a:spcPct val="90000"/>
              </a:lnSpc>
              <a:spcAft>
                <a:spcPts val="876"/>
              </a:spcAft>
              <a:tabLst>
                <a:tab pos="0" algn="l"/>
              </a:tabLst>
            </a:pPr>
            <a:r>
              <a:rPr lang="en-AU" sz="25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Website (many hosts provide one)</a:t>
            </a:r>
            <a:endParaRPr lang="en-AU" sz="2500" b="0" strike="noStrike" spc="-1">
              <a:latin typeface="Arial"/>
            </a:endParaRPr>
          </a:p>
        </p:txBody>
      </p:sp>
      <p:sp>
        <p:nvSpPr>
          <p:cNvPr id="259" name="Line 21"/>
          <p:cNvSpPr/>
          <p:nvPr/>
        </p:nvSpPr>
        <p:spPr>
          <a:xfrm>
            <a:off x="840960" y="4195080"/>
            <a:ext cx="10499040" cy="0"/>
          </a:xfrm>
          <a:prstGeom prst="line">
            <a:avLst/>
          </a:prstGeom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22"/>
          <p:cNvSpPr/>
          <p:nvPr/>
        </p:nvSpPr>
        <p:spPr>
          <a:xfrm>
            <a:off x="841320" y="4284000"/>
            <a:ext cx="10498320" cy="60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400" tIns="95400" rIns="95400" bIns="95400">
            <a:noAutofit/>
          </a:bodyPr>
          <a:lstStyle/>
          <a:p>
            <a:pPr>
              <a:lnSpc>
                <a:spcPct val="90000"/>
              </a:lnSpc>
              <a:spcAft>
                <a:spcPts val="876"/>
              </a:spcAft>
              <a:tabLst>
                <a:tab pos="0" algn="l"/>
              </a:tabLst>
            </a:pPr>
            <a:r>
              <a:rPr lang="en-AU" sz="25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Media – traditional and digital</a:t>
            </a:r>
            <a:endParaRPr lang="en-AU" sz="2500" b="0" strike="noStrike" spc="-1">
              <a:latin typeface="Arial"/>
            </a:endParaRPr>
          </a:p>
        </p:txBody>
      </p:sp>
      <p:sp>
        <p:nvSpPr>
          <p:cNvPr id="261" name="Line 23"/>
          <p:cNvSpPr/>
          <p:nvPr/>
        </p:nvSpPr>
        <p:spPr>
          <a:xfrm>
            <a:off x="840960" y="4804560"/>
            <a:ext cx="10499040" cy="0"/>
          </a:xfrm>
          <a:prstGeom prst="line">
            <a:avLst/>
          </a:prstGeom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24"/>
          <p:cNvSpPr/>
          <p:nvPr/>
        </p:nvSpPr>
        <p:spPr>
          <a:xfrm>
            <a:off x="841320" y="4804920"/>
            <a:ext cx="10498320" cy="60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400" tIns="95400" rIns="95400" bIns="95400">
            <a:noAutofit/>
          </a:bodyPr>
          <a:lstStyle/>
          <a:p>
            <a:pPr>
              <a:lnSpc>
                <a:spcPct val="90000"/>
              </a:lnSpc>
              <a:spcAft>
                <a:spcPts val="876"/>
              </a:spcAft>
              <a:tabLst>
                <a:tab pos="0" algn="l"/>
              </a:tabLst>
            </a:pPr>
            <a:r>
              <a:rPr lang="en-AU" sz="25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Photos</a:t>
            </a:r>
            <a:endParaRPr lang="en-AU" sz="2500" b="0" strike="noStrike" spc="-1">
              <a:latin typeface="Arial"/>
            </a:endParaRPr>
          </a:p>
        </p:txBody>
      </p:sp>
      <p:sp>
        <p:nvSpPr>
          <p:cNvPr id="263" name="Line 25"/>
          <p:cNvSpPr/>
          <p:nvPr/>
        </p:nvSpPr>
        <p:spPr>
          <a:xfrm>
            <a:off x="840960" y="5414400"/>
            <a:ext cx="10499040" cy="0"/>
          </a:xfrm>
          <a:prstGeom prst="line">
            <a:avLst/>
          </a:prstGeom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Picture 2" descr="A screenshot of a news page&#10;&#10;Description automatically generated with low confidence">
            <a:extLst>
              <a:ext uri="{FF2B5EF4-FFF2-40B4-BE49-F238E27FC236}">
                <a16:creationId xmlns:a16="http://schemas.microsoft.com/office/drawing/2014/main" id="{48E276E3-E476-4F68-695B-CF1BF43F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36437"/>
          <a:stretch/>
        </p:blipFill>
        <p:spPr>
          <a:xfrm>
            <a:off x="6515112" y="260469"/>
            <a:ext cx="5047367" cy="64623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75"/>
          <p:cNvPicPr/>
          <p:nvPr/>
        </p:nvPicPr>
        <p:blipFill>
          <a:blip r:embed="rId2"/>
          <a:stretch/>
        </p:blipFill>
        <p:spPr>
          <a:xfrm>
            <a:off x="360" y="-8640"/>
            <a:ext cx="12203640" cy="6857280"/>
          </a:xfrm>
          <a:prstGeom prst="rect">
            <a:avLst/>
          </a:prstGeom>
          <a:ln w="0"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166680" y="840240"/>
            <a:ext cx="4141800" cy="102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-1">
                <a:solidFill>
                  <a:srgbClr val="FFFFFF"/>
                </a:solidFill>
                <a:latin typeface="Arial"/>
              </a:rPr>
              <a:t>Let’s Make a Podcast</a:t>
            </a:r>
            <a:endParaRPr lang="en-AU" sz="3600" b="0" strike="noStrike" spc="-1"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1769040" y="4753440"/>
            <a:ext cx="3029400" cy="725400"/>
          </a:xfrm>
          <a:custGeom>
            <a:avLst/>
            <a:gdLst/>
            <a:ahLst/>
            <a:cxnLst/>
            <a:rect l="l" t="t" r="r" b="b"/>
            <a:pathLst>
              <a:path w="8418" h="2018">
                <a:moveTo>
                  <a:pt x="336" y="0"/>
                </a:moveTo>
                <a:lnTo>
                  <a:pt x="336" y="0"/>
                </a:lnTo>
                <a:cubicBezTo>
                  <a:pt x="277" y="0"/>
                  <a:pt x="219" y="16"/>
                  <a:pt x="168" y="45"/>
                </a:cubicBezTo>
                <a:cubicBezTo>
                  <a:pt x="117" y="75"/>
                  <a:pt x="75" y="117"/>
                  <a:pt x="45" y="168"/>
                </a:cubicBezTo>
                <a:cubicBezTo>
                  <a:pt x="16" y="219"/>
                  <a:pt x="0" y="277"/>
                  <a:pt x="0" y="336"/>
                </a:cubicBezTo>
                <a:lnTo>
                  <a:pt x="0" y="1680"/>
                </a:lnTo>
                <a:lnTo>
                  <a:pt x="0" y="1681"/>
                </a:lnTo>
                <a:cubicBezTo>
                  <a:pt x="0" y="1740"/>
                  <a:pt x="16" y="1798"/>
                  <a:pt x="45" y="1849"/>
                </a:cubicBezTo>
                <a:cubicBezTo>
                  <a:pt x="75" y="1900"/>
                  <a:pt x="117" y="1942"/>
                  <a:pt x="168" y="1972"/>
                </a:cubicBezTo>
                <a:cubicBezTo>
                  <a:pt x="219" y="2001"/>
                  <a:pt x="277" y="2017"/>
                  <a:pt x="336" y="2017"/>
                </a:cubicBezTo>
                <a:lnTo>
                  <a:pt x="8080" y="2017"/>
                </a:lnTo>
                <a:lnTo>
                  <a:pt x="8081" y="2017"/>
                </a:lnTo>
                <a:cubicBezTo>
                  <a:pt x="8140" y="2017"/>
                  <a:pt x="8198" y="2001"/>
                  <a:pt x="8249" y="1972"/>
                </a:cubicBezTo>
                <a:cubicBezTo>
                  <a:pt x="8300" y="1942"/>
                  <a:pt x="8342" y="1900"/>
                  <a:pt x="8372" y="1849"/>
                </a:cubicBezTo>
                <a:cubicBezTo>
                  <a:pt x="8401" y="1798"/>
                  <a:pt x="8417" y="1740"/>
                  <a:pt x="8417" y="1681"/>
                </a:cubicBezTo>
                <a:lnTo>
                  <a:pt x="8416" y="336"/>
                </a:lnTo>
                <a:lnTo>
                  <a:pt x="8417" y="336"/>
                </a:lnTo>
                <a:lnTo>
                  <a:pt x="8417" y="336"/>
                </a:lnTo>
                <a:cubicBezTo>
                  <a:pt x="8417" y="277"/>
                  <a:pt x="8401" y="219"/>
                  <a:pt x="8372" y="168"/>
                </a:cubicBezTo>
                <a:cubicBezTo>
                  <a:pt x="8342" y="117"/>
                  <a:pt x="8300" y="75"/>
                  <a:pt x="8249" y="45"/>
                </a:cubicBezTo>
                <a:cubicBezTo>
                  <a:pt x="8198" y="16"/>
                  <a:pt x="8140" y="0"/>
                  <a:pt x="8081" y="0"/>
                </a:cubicBezTo>
                <a:lnTo>
                  <a:pt x="336" y="0"/>
                </a:lnTo>
              </a:path>
            </a:pathLst>
          </a:cu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Create a Topic and Title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3555720" y="3700800"/>
            <a:ext cx="3029400" cy="725400"/>
          </a:xfrm>
          <a:custGeom>
            <a:avLst/>
            <a:gdLst/>
            <a:ahLst/>
            <a:cxnLst/>
            <a:rect l="l" t="t" r="r" b="b"/>
            <a:pathLst>
              <a:path w="8418" h="2018">
                <a:moveTo>
                  <a:pt x="336" y="0"/>
                </a:moveTo>
                <a:lnTo>
                  <a:pt x="336" y="0"/>
                </a:lnTo>
                <a:cubicBezTo>
                  <a:pt x="277" y="0"/>
                  <a:pt x="219" y="16"/>
                  <a:pt x="168" y="45"/>
                </a:cubicBezTo>
                <a:cubicBezTo>
                  <a:pt x="117" y="75"/>
                  <a:pt x="75" y="117"/>
                  <a:pt x="45" y="168"/>
                </a:cubicBezTo>
                <a:cubicBezTo>
                  <a:pt x="16" y="219"/>
                  <a:pt x="0" y="277"/>
                  <a:pt x="0" y="336"/>
                </a:cubicBezTo>
                <a:lnTo>
                  <a:pt x="0" y="1680"/>
                </a:lnTo>
                <a:lnTo>
                  <a:pt x="0" y="1681"/>
                </a:lnTo>
                <a:cubicBezTo>
                  <a:pt x="0" y="1740"/>
                  <a:pt x="16" y="1798"/>
                  <a:pt x="45" y="1849"/>
                </a:cubicBezTo>
                <a:cubicBezTo>
                  <a:pt x="75" y="1900"/>
                  <a:pt x="117" y="1942"/>
                  <a:pt x="168" y="1972"/>
                </a:cubicBezTo>
                <a:cubicBezTo>
                  <a:pt x="219" y="2001"/>
                  <a:pt x="277" y="2017"/>
                  <a:pt x="336" y="2017"/>
                </a:cubicBezTo>
                <a:lnTo>
                  <a:pt x="8080" y="2017"/>
                </a:lnTo>
                <a:lnTo>
                  <a:pt x="8081" y="2017"/>
                </a:lnTo>
                <a:cubicBezTo>
                  <a:pt x="8140" y="2017"/>
                  <a:pt x="8198" y="2001"/>
                  <a:pt x="8249" y="1972"/>
                </a:cubicBezTo>
                <a:cubicBezTo>
                  <a:pt x="8300" y="1942"/>
                  <a:pt x="8342" y="1900"/>
                  <a:pt x="8372" y="1849"/>
                </a:cubicBezTo>
                <a:cubicBezTo>
                  <a:pt x="8401" y="1798"/>
                  <a:pt x="8417" y="1740"/>
                  <a:pt x="8417" y="1681"/>
                </a:cubicBezTo>
                <a:lnTo>
                  <a:pt x="8416" y="336"/>
                </a:lnTo>
                <a:lnTo>
                  <a:pt x="8417" y="336"/>
                </a:lnTo>
                <a:lnTo>
                  <a:pt x="8417" y="336"/>
                </a:lnTo>
                <a:cubicBezTo>
                  <a:pt x="8417" y="277"/>
                  <a:pt x="8401" y="219"/>
                  <a:pt x="8372" y="168"/>
                </a:cubicBezTo>
                <a:cubicBezTo>
                  <a:pt x="8342" y="117"/>
                  <a:pt x="8300" y="75"/>
                  <a:pt x="8249" y="45"/>
                </a:cubicBezTo>
                <a:cubicBezTo>
                  <a:pt x="8198" y="16"/>
                  <a:pt x="8140" y="0"/>
                  <a:pt x="8081" y="0"/>
                </a:cubicBezTo>
                <a:lnTo>
                  <a:pt x="336" y="0"/>
                </a:lnTo>
              </a:path>
            </a:pathLst>
          </a:cu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Cover Art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80" name="CustomShape 4"/>
          <p:cNvSpPr/>
          <p:nvPr/>
        </p:nvSpPr>
        <p:spPr>
          <a:xfrm>
            <a:off x="5335560" y="2639880"/>
            <a:ext cx="3029400" cy="716040"/>
          </a:xfrm>
          <a:custGeom>
            <a:avLst/>
            <a:gdLst/>
            <a:ahLst/>
            <a:cxnLst/>
            <a:rect l="l" t="t" r="r" b="b"/>
            <a:pathLst>
              <a:path w="8418" h="1992">
                <a:moveTo>
                  <a:pt x="331" y="0"/>
                </a:moveTo>
                <a:lnTo>
                  <a:pt x="332" y="0"/>
                </a:lnTo>
                <a:cubicBezTo>
                  <a:pt x="274" y="0"/>
                  <a:pt x="216" y="15"/>
                  <a:pt x="166" y="44"/>
                </a:cubicBezTo>
                <a:cubicBezTo>
                  <a:pt x="115" y="74"/>
                  <a:pt x="74" y="115"/>
                  <a:pt x="44" y="166"/>
                </a:cubicBezTo>
                <a:cubicBezTo>
                  <a:pt x="15" y="216"/>
                  <a:pt x="0" y="274"/>
                  <a:pt x="0" y="332"/>
                </a:cubicBezTo>
                <a:lnTo>
                  <a:pt x="0" y="1659"/>
                </a:lnTo>
                <a:lnTo>
                  <a:pt x="0" y="1659"/>
                </a:lnTo>
                <a:cubicBezTo>
                  <a:pt x="0" y="1717"/>
                  <a:pt x="15" y="1775"/>
                  <a:pt x="44" y="1825"/>
                </a:cubicBezTo>
                <a:cubicBezTo>
                  <a:pt x="74" y="1876"/>
                  <a:pt x="115" y="1917"/>
                  <a:pt x="166" y="1947"/>
                </a:cubicBezTo>
                <a:cubicBezTo>
                  <a:pt x="216" y="1976"/>
                  <a:pt x="274" y="1991"/>
                  <a:pt x="332" y="1991"/>
                </a:cubicBezTo>
                <a:lnTo>
                  <a:pt x="8085" y="1991"/>
                </a:lnTo>
                <a:lnTo>
                  <a:pt x="8085" y="1991"/>
                </a:lnTo>
                <a:cubicBezTo>
                  <a:pt x="8143" y="1991"/>
                  <a:pt x="8201" y="1976"/>
                  <a:pt x="8251" y="1947"/>
                </a:cubicBezTo>
                <a:cubicBezTo>
                  <a:pt x="8302" y="1917"/>
                  <a:pt x="8343" y="1876"/>
                  <a:pt x="8373" y="1825"/>
                </a:cubicBezTo>
                <a:cubicBezTo>
                  <a:pt x="8402" y="1775"/>
                  <a:pt x="8417" y="1717"/>
                  <a:pt x="8417" y="1659"/>
                </a:cubicBezTo>
                <a:lnTo>
                  <a:pt x="8416" y="331"/>
                </a:lnTo>
                <a:lnTo>
                  <a:pt x="8417" y="332"/>
                </a:lnTo>
                <a:lnTo>
                  <a:pt x="8417" y="332"/>
                </a:lnTo>
                <a:cubicBezTo>
                  <a:pt x="8417" y="274"/>
                  <a:pt x="8402" y="216"/>
                  <a:pt x="8373" y="166"/>
                </a:cubicBezTo>
                <a:cubicBezTo>
                  <a:pt x="8343" y="115"/>
                  <a:pt x="8302" y="74"/>
                  <a:pt x="8251" y="44"/>
                </a:cubicBezTo>
                <a:cubicBezTo>
                  <a:pt x="8201" y="15"/>
                  <a:pt x="8143" y="0"/>
                  <a:pt x="8085" y="0"/>
                </a:cubicBezTo>
                <a:lnTo>
                  <a:pt x="331" y="0"/>
                </a:lnTo>
              </a:path>
            </a:pathLst>
          </a:cu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Record and Edit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81" name="CustomShape 5"/>
          <p:cNvSpPr/>
          <p:nvPr/>
        </p:nvSpPr>
        <p:spPr>
          <a:xfrm>
            <a:off x="7038720" y="1632960"/>
            <a:ext cx="3029400" cy="716040"/>
          </a:xfrm>
          <a:custGeom>
            <a:avLst/>
            <a:gdLst/>
            <a:ahLst/>
            <a:cxnLst/>
            <a:rect l="l" t="t" r="r" b="b"/>
            <a:pathLst>
              <a:path w="8418" h="1992">
                <a:moveTo>
                  <a:pt x="331" y="0"/>
                </a:moveTo>
                <a:lnTo>
                  <a:pt x="332" y="0"/>
                </a:lnTo>
                <a:cubicBezTo>
                  <a:pt x="274" y="0"/>
                  <a:pt x="216" y="15"/>
                  <a:pt x="166" y="44"/>
                </a:cubicBezTo>
                <a:cubicBezTo>
                  <a:pt x="115" y="74"/>
                  <a:pt x="74" y="115"/>
                  <a:pt x="44" y="166"/>
                </a:cubicBezTo>
                <a:cubicBezTo>
                  <a:pt x="15" y="216"/>
                  <a:pt x="0" y="274"/>
                  <a:pt x="0" y="332"/>
                </a:cubicBezTo>
                <a:lnTo>
                  <a:pt x="0" y="1659"/>
                </a:lnTo>
                <a:lnTo>
                  <a:pt x="0" y="1659"/>
                </a:lnTo>
                <a:cubicBezTo>
                  <a:pt x="0" y="1717"/>
                  <a:pt x="15" y="1775"/>
                  <a:pt x="44" y="1825"/>
                </a:cubicBezTo>
                <a:cubicBezTo>
                  <a:pt x="74" y="1876"/>
                  <a:pt x="115" y="1917"/>
                  <a:pt x="166" y="1947"/>
                </a:cubicBezTo>
                <a:cubicBezTo>
                  <a:pt x="216" y="1976"/>
                  <a:pt x="274" y="1991"/>
                  <a:pt x="332" y="1991"/>
                </a:cubicBezTo>
                <a:lnTo>
                  <a:pt x="8085" y="1991"/>
                </a:lnTo>
                <a:lnTo>
                  <a:pt x="8085" y="1991"/>
                </a:lnTo>
                <a:cubicBezTo>
                  <a:pt x="8143" y="1991"/>
                  <a:pt x="8201" y="1976"/>
                  <a:pt x="8251" y="1947"/>
                </a:cubicBezTo>
                <a:cubicBezTo>
                  <a:pt x="8302" y="1917"/>
                  <a:pt x="8343" y="1876"/>
                  <a:pt x="8373" y="1825"/>
                </a:cubicBezTo>
                <a:cubicBezTo>
                  <a:pt x="8402" y="1775"/>
                  <a:pt x="8417" y="1717"/>
                  <a:pt x="8417" y="1659"/>
                </a:cubicBezTo>
                <a:lnTo>
                  <a:pt x="8416" y="331"/>
                </a:lnTo>
                <a:lnTo>
                  <a:pt x="8417" y="332"/>
                </a:lnTo>
                <a:lnTo>
                  <a:pt x="8417" y="332"/>
                </a:lnTo>
                <a:cubicBezTo>
                  <a:pt x="8417" y="274"/>
                  <a:pt x="8402" y="216"/>
                  <a:pt x="8373" y="166"/>
                </a:cubicBezTo>
                <a:cubicBezTo>
                  <a:pt x="8343" y="115"/>
                  <a:pt x="8302" y="74"/>
                  <a:pt x="8251" y="44"/>
                </a:cubicBezTo>
                <a:cubicBezTo>
                  <a:pt x="8201" y="15"/>
                  <a:pt x="8143" y="0"/>
                  <a:pt x="8085" y="0"/>
                </a:cubicBezTo>
                <a:lnTo>
                  <a:pt x="331" y="0"/>
                </a:lnTo>
              </a:path>
            </a:pathLst>
          </a:cu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Publish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tro microphone">
            <a:extLst>
              <a:ext uri="{FF2B5EF4-FFF2-40B4-BE49-F238E27FC236}">
                <a16:creationId xmlns:a16="http://schemas.microsoft.com/office/drawing/2014/main" id="{41625588-9575-9F35-3D09-585FB238D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A5FB85-9CD8-1BAD-06E2-0111D1433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 anchor="ctr">
            <a:normAutofit/>
          </a:bodyPr>
          <a:lstStyle/>
          <a:p>
            <a:r>
              <a:rPr lang="en-AU" dirty="0"/>
              <a:t>Let’s Create a Podcast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93B26-6D8A-952D-38BA-20C4F1A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607120"/>
            <a:ext cx="10698600" cy="3977280"/>
          </a:xfrm>
        </p:spPr>
        <p:txBody>
          <a:bodyPr>
            <a:normAutofit fontScale="90000"/>
          </a:bodyPr>
          <a:lstStyle/>
          <a:p>
            <a:r>
              <a:rPr lang="en-AU" sz="2000" b="0" strike="noStrike" spc="-1" dirty="0"/>
              <a:t>Form into groups ¾</a:t>
            </a:r>
            <a:br>
              <a:rPr lang="en-AU" sz="2000" b="0" strike="noStrike" spc="-1" dirty="0"/>
            </a:br>
            <a:endParaRPr lang="en-AU" sz="2000" b="0" strike="noStrike" spc="-1" dirty="0"/>
          </a:p>
          <a:p>
            <a:r>
              <a:rPr lang="en-AU" sz="2000" b="0" strike="noStrike" spc="-1" dirty="0"/>
              <a:t>Some ideas to explore: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response to other media? 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Sport or political commentary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News roundup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Story telling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Interview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Crime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Conspiracy</a:t>
            </a:r>
          </a:p>
          <a:p>
            <a:pPr marL="360">
              <a:buClr>
                <a:srgbClr val="000000"/>
              </a:buClr>
              <a:buSzPct val="45000"/>
            </a:pPr>
            <a:br>
              <a:rPr lang="en-AU" sz="2000" b="0" strike="noStrike" spc="-1" dirty="0"/>
            </a:br>
            <a:r>
              <a:rPr lang="en-AU" sz="2000" b="0" strike="noStrike" spc="-1" dirty="0"/>
              <a:t>Pick a Title</a:t>
            </a:r>
          </a:p>
          <a:p>
            <a:br>
              <a:rPr lang="en-AU" sz="2000" b="0" strike="noStrike" spc="-1" dirty="0"/>
            </a:br>
            <a:r>
              <a:rPr lang="en-AU" sz="2000" b="0" strike="noStrike" spc="-1" dirty="0"/>
              <a:t>Things to remember: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There is little space available on a phone screen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Odd or specific titles are easier to remember</a:t>
            </a:r>
          </a:p>
          <a:p>
            <a:pPr marL="673200" lvl="1" indent="-215640" algn="l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solidFill>
                  <a:schemeClr val="tx1"/>
                </a:solidFill>
              </a:rPr>
              <a:t>Keep it somewhat on topic or theme</a:t>
            </a:r>
          </a:p>
          <a:p>
            <a:pPr marL="216000" indent="-21564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AU" sz="1500" b="0" strike="noStrike" spc="-1" dirty="0"/>
          </a:p>
          <a:p>
            <a:pPr marL="216000" indent="-21564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AU" sz="1500" b="0" strike="noStrike" spc="-1" dirty="0"/>
          </a:p>
          <a:p>
            <a:endParaRPr lang="en-AU" sz="1500" b="0" strike="noStrike" spc="-1" dirty="0"/>
          </a:p>
          <a:p>
            <a:endParaRPr lang="en-AU" sz="1500" dirty="0"/>
          </a:p>
        </p:txBody>
      </p:sp>
    </p:spTree>
    <p:extLst>
      <p:ext uri="{BB962C8B-B14F-4D97-AF65-F5344CB8AC3E}">
        <p14:creationId xmlns:p14="http://schemas.microsoft.com/office/powerpoint/2010/main" val="101777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CustomShape 3"/>
          <p:cNvSpPr/>
          <p:nvPr/>
        </p:nvSpPr>
        <p:spPr>
          <a:xfrm>
            <a:off x="838080" y="581400"/>
            <a:ext cx="4076280" cy="569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5200" b="1" strike="noStrike" spc="-1">
                <a:solidFill>
                  <a:srgbClr val="6194A8"/>
                </a:solidFill>
                <a:latin typeface="Footlight MT Light"/>
              </a:rPr>
              <a:t>Welcome</a:t>
            </a:r>
            <a:br/>
            <a:endParaRPr lang="en-AU" sz="5200" b="0" strike="noStrike" spc="-1">
              <a:latin typeface="Arial"/>
            </a:endParaRPr>
          </a:p>
        </p:txBody>
      </p:sp>
      <p:grpSp>
        <p:nvGrpSpPr>
          <p:cNvPr id="107" name="Group 4"/>
          <p:cNvGrpSpPr/>
          <p:nvPr/>
        </p:nvGrpSpPr>
        <p:grpSpPr>
          <a:xfrm>
            <a:off x="5171400" y="-6120"/>
            <a:ext cx="6400800" cy="6864120"/>
            <a:chOff x="5171400" y="-6120"/>
            <a:chExt cx="6400800" cy="6864120"/>
          </a:xfrm>
        </p:grpSpPr>
        <p:sp>
          <p:nvSpPr>
            <p:cNvPr id="108" name="Line 5"/>
            <p:cNvSpPr/>
            <p:nvPr/>
          </p:nvSpPr>
          <p:spPr>
            <a:xfrm>
              <a:off x="5171400" y="567000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" name="Line 6"/>
            <p:cNvSpPr/>
            <p:nvPr/>
          </p:nvSpPr>
          <p:spPr>
            <a:xfrm>
              <a:off x="5171400" y="6262560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0" name="Line 7"/>
            <p:cNvSpPr/>
            <p:nvPr/>
          </p:nvSpPr>
          <p:spPr>
            <a:xfrm>
              <a:off x="5171400" y="0"/>
              <a:ext cx="5760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1" name="Line 8"/>
            <p:cNvSpPr/>
            <p:nvPr/>
          </p:nvSpPr>
          <p:spPr>
            <a:xfrm>
              <a:off x="11560680" y="-6120"/>
              <a:ext cx="576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702693339"/>
              </p:ext>
            </p:extLst>
          </p:nvPr>
        </p:nvGraphicFramePr>
        <p:xfrm>
          <a:off x="5461200" y="788400"/>
          <a:ext cx="5826240" cy="529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1018080" y="367200"/>
            <a:ext cx="3995880" cy="89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venir Next LT Pro"/>
              </a:rPr>
              <a:t>Make some cover art</a:t>
            </a:r>
            <a:endParaRPr lang="en-AU" sz="1800" b="0" strike="noStrike" spc="-1" dirty="0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825480" y="1080000"/>
            <a:ext cx="4574520" cy="15238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 canva AI image: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Visit: </a:t>
            </a: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  <a:hlinkClick r:id="rId2"/>
              </a:rPr>
              <a:t>https://canva.com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Sign in or create a free account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Create a design: select Podcast template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Select Text to image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90" name="Picture 289"/>
          <p:cNvPicPr/>
          <p:nvPr/>
        </p:nvPicPr>
        <p:blipFill>
          <a:blip r:embed="rId3"/>
          <a:stretch/>
        </p:blipFill>
        <p:spPr>
          <a:xfrm>
            <a:off x="8231040" y="761400"/>
            <a:ext cx="3198600" cy="31986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90"/>
          <p:cNvPicPr/>
          <p:nvPr/>
        </p:nvPicPr>
        <p:blipFill>
          <a:blip r:embed="rId4"/>
          <a:stretch/>
        </p:blipFill>
        <p:spPr>
          <a:xfrm>
            <a:off x="5444280" y="1015560"/>
            <a:ext cx="2655720" cy="4384440"/>
          </a:xfrm>
          <a:prstGeom prst="rect">
            <a:avLst/>
          </a:prstGeom>
          <a:ln w="0">
            <a:noFill/>
          </a:ln>
        </p:spPr>
      </p:pic>
      <p:sp>
        <p:nvSpPr>
          <p:cNvPr id="292" name="CustomShape 3"/>
          <p:cNvSpPr/>
          <p:nvPr/>
        </p:nvSpPr>
        <p:spPr>
          <a:xfrm>
            <a:off x="6876000" y="972000"/>
            <a:ext cx="1260000" cy="720000"/>
          </a:xfrm>
          <a:prstGeom prst="ellipse">
            <a:avLst/>
          </a:prstGeom>
          <a:noFill/>
          <a:ln w="5724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Line 4"/>
          <p:cNvSpPr/>
          <p:nvPr/>
        </p:nvSpPr>
        <p:spPr>
          <a:xfrm flipH="1">
            <a:off x="6120000" y="1620000"/>
            <a:ext cx="1080000" cy="1620000"/>
          </a:xfrm>
          <a:prstGeom prst="line">
            <a:avLst/>
          </a:prstGeom>
          <a:ln w="57240">
            <a:solidFill>
              <a:srgbClr val="C9211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4" name="Picture 293"/>
          <p:cNvPicPr/>
          <p:nvPr/>
        </p:nvPicPr>
        <p:blipFill>
          <a:blip r:embed="rId5"/>
          <a:stretch/>
        </p:blipFill>
        <p:spPr>
          <a:xfrm>
            <a:off x="1620000" y="2700000"/>
            <a:ext cx="2695320" cy="3466800"/>
          </a:xfrm>
          <a:prstGeom prst="rect">
            <a:avLst/>
          </a:prstGeom>
          <a:ln w="0">
            <a:noFill/>
          </a:ln>
        </p:spPr>
      </p:pic>
      <p:sp>
        <p:nvSpPr>
          <p:cNvPr id="295" name="CustomShape 5"/>
          <p:cNvSpPr/>
          <p:nvPr/>
        </p:nvSpPr>
        <p:spPr>
          <a:xfrm>
            <a:off x="1332000" y="4968000"/>
            <a:ext cx="1260000" cy="720000"/>
          </a:xfrm>
          <a:prstGeom prst="ellipse">
            <a:avLst/>
          </a:prstGeom>
          <a:noFill/>
          <a:ln w="5724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838080" y="72720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venir Next LT Pro"/>
              </a:rPr>
              <a:t>Record and Edit</a:t>
            </a:r>
            <a:endParaRPr lang="en-AU" sz="1800" b="0" strike="noStrike" spc="-1" dirty="0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780120" y="1814400"/>
            <a:ext cx="6239880" cy="23256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Download Audacity for windows or mac</a:t>
            </a:r>
            <a:endParaRPr lang="en-A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Visit </a:t>
            </a:r>
            <a:r>
              <a:rPr lang="en-AU" sz="1800" b="0" u="sng" strike="noStrike" spc="-1">
                <a:solidFill>
                  <a:srgbClr val="AE6996"/>
                </a:solidFill>
                <a:uFillTx/>
                <a:latin typeface="Arial"/>
                <a:ea typeface="DejaVu Sans"/>
                <a:hlinkClick r:id="rId2"/>
              </a:rPr>
              <a:t>https://www.audacityteam.org/download/</a:t>
            </a:r>
            <a:endParaRPr lang="en-A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Select the correct version (Windows/Mac/Legacy)</a:t>
            </a:r>
            <a:endParaRPr lang="en-A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Follow the installation instructions</a:t>
            </a:r>
            <a:endParaRPr lang="en-A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Record a brief 1-2 sentence introduction for your podcast</a:t>
            </a:r>
            <a:endParaRPr lang="en-A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Edit it using </a:t>
            </a:r>
            <a:endParaRPr lang="en-A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800" b="0" strike="noStrike" spc="-1">
              <a:latin typeface="Arial"/>
            </a:endParaRPr>
          </a:p>
        </p:txBody>
      </p:sp>
      <p:pic>
        <p:nvPicPr>
          <p:cNvPr id="298" name="Picture 297"/>
          <p:cNvPicPr/>
          <p:nvPr/>
        </p:nvPicPr>
        <p:blipFill>
          <a:blip r:embed="rId3"/>
          <a:stretch/>
        </p:blipFill>
        <p:spPr>
          <a:xfrm>
            <a:off x="1080000" y="4320000"/>
            <a:ext cx="8772120" cy="160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0" y="0"/>
            <a:ext cx="5400000" cy="685800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0" name="Picture 299"/>
          <p:cNvPicPr/>
          <p:nvPr/>
        </p:nvPicPr>
        <p:blipFill>
          <a:blip r:embed="rId2"/>
          <a:stretch/>
        </p:blipFill>
        <p:spPr>
          <a:xfrm>
            <a:off x="5298840" y="0"/>
            <a:ext cx="6893280" cy="6858000"/>
          </a:xfrm>
          <a:prstGeom prst="rect">
            <a:avLst/>
          </a:prstGeom>
          <a:ln w="0">
            <a:noFill/>
          </a:ln>
        </p:spPr>
      </p:pic>
      <p:sp>
        <p:nvSpPr>
          <p:cNvPr id="301" name="CustomShape 2"/>
          <p:cNvSpPr/>
          <p:nvPr/>
        </p:nvSpPr>
        <p:spPr>
          <a:xfrm>
            <a:off x="465120" y="11520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Publish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383760" y="1175400"/>
            <a:ext cx="6816240" cy="13446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Create a dummy podcast on Pinecast.com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Visit: </a:t>
            </a: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  <a:hlinkClick r:id="rId3"/>
              </a:rPr>
              <a:t>https://www.pinecast.com/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Create an account, no credit card needed for free account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New episode, fill in details, upload and save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2"/>
          <p:cNvSpPr/>
          <p:nvPr/>
        </p:nvSpPr>
        <p:spPr>
          <a:xfrm>
            <a:off x="-1080" y="3096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CustomShape 3"/>
          <p:cNvSpPr/>
          <p:nvPr/>
        </p:nvSpPr>
        <p:spPr>
          <a:xfrm>
            <a:off x="628560" y="2789280"/>
            <a:ext cx="10933560" cy="34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67" name="Group 4"/>
          <p:cNvGrpSpPr/>
          <p:nvPr/>
        </p:nvGrpSpPr>
        <p:grpSpPr>
          <a:xfrm>
            <a:off x="360" y="-7560"/>
            <a:ext cx="12192120" cy="6880320"/>
            <a:chOff x="360" y="-7560"/>
            <a:chExt cx="12192120" cy="6880320"/>
          </a:xfrm>
        </p:grpSpPr>
        <p:sp>
          <p:nvSpPr>
            <p:cNvPr id="268" name="Line 5"/>
            <p:cNvSpPr/>
            <p:nvPr/>
          </p:nvSpPr>
          <p:spPr>
            <a:xfrm>
              <a:off x="1440" y="6245280"/>
              <a:ext cx="121899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9" name="Line 6"/>
            <p:cNvSpPr/>
            <p:nvPr/>
          </p:nvSpPr>
          <p:spPr>
            <a:xfrm>
              <a:off x="360" y="595800"/>
              <a:ext cx="121921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0" name="Line 7"/>
            <p:cNvSpPr/>
            <p:nvPr/>
          </p:nvSpPr>
          <p:spPr>
            <a:xfrm flipV="1">
              <a:off x="11563200" y="15480"/>
              <a:ext cx="0" cy="685728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1" name="Line 8"/>
            <p:cNvSpPr/>
            <p:nvPr/>
          </p:nvSpPr>
          <p:spPr>
            <a:xfrm flipV="1">
              <a:off x="634680" y="612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2" name="CustomShape 9"/>
            <p:cNvSpPr/>
            <p:nvPr/>
          </p:nvSpPr>
          <p:spPr>
            <a:xfrm>
              <a:off x="4237200" y="-7560"/>
              <a:ext cx="3721320" cy="60336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rgbClr val="D8897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10"/>
            <p:cNvSpPr/>
            <p:nvPr/>
          </p:nvSpPr>
          <p:spPr>
            <a:xfrm rot="10800000">
              <a:off x="4237920" y="6253920"/>
              <a:ext cx="3721320" cy="60336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rgbClr val="D8897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74" name="CustomShape 11"/>
          <p:cNvSpPr/>
          <p:nvPr/>
        </p:nvSpPr>
        <p:spPr>
          <a:xfrm>
            <a:off x="838080" y="706680"/>
            <a:ext cx="10676160" cy="197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5200" b="0" strike="noStrike" spc="-1">
                <a:solidFill>
                  <a:srgbClr val="6194A8"/>
                </a:solidFill>
                <a:latin typeface="Footlight MT Light"/>
              </a:rPr>
              <a:t>Do podcasts make money?</a:t>
            </a:r>
            <a:endParaRPr lang="en-AU" sz="5200" b="0" strike="noStrike" spc="-1">
              <a:latin typeface="Arial"/>
            </a:endParaRPr>
          </a:p>
        </p:txBody>
      </p:sp>
      <p:sp>
        <p:nvSpPr>
          <p:cNvPr id="275" name="Line 12"/>
          <p:cNvSpPr/>
          <p:nvPr/>
        </p:nvSpPr>
        <p:spPr>
          <a:xfrm>
            <a:off x="633960" y="2794680"/>
            <a:ext cx="1092312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9" name="Diagram9"/>
          <p:cNvGraphicFramePr/>
          <p:nvPr/>
        </p:nvGraphicFramePr>
        <p:xfrm>
          <a:off x="838080" y="3143880"/>
          <a:ext cx="10514880" cy="265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2035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3"/>
          <p:cNvSpPr/>
          <p:nvPr/>
        </p:nvSpPr>
        <p:spPr>
          <a:xfrm>
            <a:off x="0" y="0"/>
            <a:ext cx="12191400" cy="6872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9" name="Picture 4" descr="People clapping hands"/>
          <p:cNvPicPr/>
          <p:nvPr/>
        </p:nvPicPr>
        <p:blipFill>
          <a:blip r:embed="rId3">
            <a:alphaModFix amt="40000"/>
          </a:blip>
          <a:srcRect t="15041" b="15580"/>
          <a:stretch/>
        </p:blipFill>
        <p:spPr>
          <a:xfrm>
            <a:off x="600" y="-14760"/>
            <a:ext cx="12191400" cy="6872760"/>
          </a:xfrm>
          <a:prstGeom prst="rect">
            <a:avLst/>
          </a:prstGeom>
          <a:ln w="12700">
            <a:noFill/>
          </a:ln>
        </p:spPr>
      </p:pic>
      <p:grpSp>
        <p:nvGrpSpPr>
          <p:cNvPr id="230" name="Group 4"/>
          <p:cNvGrpSpPr/>
          <p:nvPr/>
        </p:nvGrpSpPr>
        <p:grpSpPr>
          <a:xfrm>
            <a:off x="0" y="475740"/>
            <a:ext cx="12191760" cy="6857640"/>
            <a:chOff x="0" y="0"/>
            <a:chExt cx="12191760" cy="6857640"/>
          </a:xfrm>
        </p:grpSpPr>
        <p:sp>
          <p:nvSpPr>
            <p:cNvPr id="231" name="Line 5"/>
            <p:cNvSpPr/>
            <p:nvPr/>
          </p:nvSpPr>
          <p:spPr>
            <a:xfrm>
              <a:off x="1080" y="6276600"/>
              <a:ext cx="121896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2" name="Line 6"/>
            <p:cNvSpPr/>
            <p:nvPr/>
          </p:nvSpPr>
          <p:spPr>
            <a:xfrm>
              <a:off x="0" y="580680"/>
              <a:ext cx="121917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3" name="Line 7"/>
            <p:cNvSpPr/>
            <p:nvPr/>
          </p:nvSpPr>
          <p:spPr>
            <a:xfrm flipV="1">
              <a:off x="115624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4" name="Line 8"/>
            <p:cNvSpPr/>
            <p:nvPr/>
          </p:nvSpPr>
          <p:spPr>
            <a:xfrm flipV="1">
              <a:off x="63396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5" name="CustomShape 9"/>
            <p:cNvSpPr/>
            <p:nvPr/>
          </p:nvSpPr>
          <p:spPr>
            <a:xfrm>
              <a:off x="427644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6" name="CustomShape 10"/>
            <p:cNvSpPr/>
            <p:nvPr/>
          </p:nvSpPr>
          <p:spPr>
            <a:xfrm rot="10800000">
              <a:off x="430524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7" name="CustomShape 11"/>
          <p:cNvSpPr/>
          <p:nvPr/>
        </p:nvSpPr>
        <p:spPr>
          <a:xfrm>
            <a:off x="841320" y="833040"/>
            <a:ext cx="86356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6000" lnSpcReduction="10000"/>
          </a:bodyPr>
          <a:lstStyle/>
          <a:p>
            <a:pPr>
              <a:lnSpc>
                <a:spcPct val="100000"/>
              </a:lnSpc>
            </a:pPr>
            <a:r>
              <a:rPr lang="en-AU" sz="4400" b="1" strike="noStrike" spc="-1" dirty="0">
                <a:solidFill>
                  <a:srgbClr val="FFFFFF"/>
                </a:solidFill>
                <a:latin typeface="Footlight MT Light"/>
              </a:rPr>
              <a:t>Tips for podcasting success:</a:t>
            </a:r>
            <a:endParaRPr lang="en-AU" sz="4400" b="0" strike="noStrike" spc="-1" dirty="0">
              <a:latin typeface="Arial"/>
            </a:endParaRPr>
          </a:p>
        </p:txBody>
      </p:sp>
      <p:graphicFrame>
        <p:nvGraphicFramePr>
          <p:cNvPr id="8" name="Diagram8"/>
          <p:cNvGraphicFramePr/>
          <p:nvPr/>
        </p:nvGraphicFramePr>
        <p:xfrm>
          <a:off x="841320" y="1785240"/>
          <a:ext cx="10348560" cy="4238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46276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838080" y="72720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4400" b="0" strike="noStrike" spc="-1">
                <a:solidFill>
                  <a:srgbClr val="6194A8"/>
                </a:solidFill>
                <a:latin typeface="Footlight MT Light"/>
              </a:rPr>
              <a:t>Inspirational podcast quote</a:t>
            </a:r>
            <a:endParaRPr lang="en-AU" sz="4400" b="0" strike="noStrike" spc="-1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D3553-AC6D-94EF-BD2E-6F52ACA88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95200" cy="68159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207DF-EF14-3631-CE17-A52A8993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 anchor="ctr">
            <a:normAutofit/>
          </a:bodyPr>
          <a:lstStyle/>
          <a:p>
            <a:pPr algn="ctr"/>
            <a:r>
              <a:rPr lang="en-AU" dirty="0"/>
              <a:t>Make a commitment to yourself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6D480-2320-4B17-F5FB-09CB8E58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604520"/>
            <a:ext cx="10972440" cy="3977280"/>
          </a:xfrm>
        </p:spPr>
        <p:txBody>
          <a:bodyPr>
            <a:normAutofit/>
          </a:bodyPr>
          <a:lstStyle/>
          <a:p>
            <a:r>
              <a:rPr lang="en-AU" sz="3200" dirty="0"/>
              <a:t>I am creating a podcast on…. </a:t>
            </a:r>
            <a:br>
              <a:rPr lang="en-AU" sz="3200" dirty="0"/>
            </a:br>
            <a:br>
              <a:rPr lang="en-AU" sz="3200" dirty="0"/>
            </a:br>
            <a:r>
              <a:rPr lang="en-AU" sz="3200" dirty="0"/>
              <a:t>and will launch it by….</a:t>
            </a:r>
            <a:br>
              <a:rPr lang="en-AU" sz="3200" dirty="0"/>
            </a:br>
            <a:endParaRPr lang="en-AU" sz="3200" dirty="0"/>
          </a:p>
          <a:p>
            <a:r>
              <a:rPr lang="en-AU" sz="3200" dirty="0"/>
              <a:t>Signed – your name</a:t>
            </a:r>
          </a:p>
        </p:txBody>
      </p:sp>
      <p:pic>
        <p:nvPicPr>
          <p:cNvPr id="5" name="Graphic 4" descr="Podcast with solid fill">
            <a:extLst>
              <a:ext uri="{FF2B5EF4-FFF2-40B4-BE49-F238E27FC236}">
                <a16:creationId xmlns:a16="http://schemas.microsoft.com/office/drawing/2014/main" id="{A8FCC09B-52F7-F3FE-5D71-749F6D20F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0200" y="1418400"/>
            <a:ext cx="4642240" cy="46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36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2160" y="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06" name="Group 2"/>
          <p:cNvGrpSpPr/>
          <p:nvPr/>
        </p:nvGrpSpPr>
        <p:grpSpPr>
          <a:xfrm>
            <a:off x="360" y="0"/>
            <a:ext cx="12192120" cy="6857640"/>
            <a:chOff x="360" y="0"/>
            <a:chExt cx="12192120" cy="6857640"/>
          </a:xfrm>
        </p:grpSpPr>
        <p:sp>
          <p:nvSpPr>
            <p:cNvPr id="307" name="Line 3"/>
            <p:cNvSpPr/>
            <p:nvPr/>
          </p:nvSpPr>
          <p:spPr>
            <a:xfrm>
              <a:off x="1440" y="6276600"/>
              <a:ext cx="121899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8" name="Line 4"/>
            <p:cNvSpPr/>
            <p:nvPr/>
          </p:nvSpPr>
          <p:spPr>
            <a:xfrm>
              <a:off x="360" y="580680"/>
              <a:ext cx="121921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9" name="Line 5"/>
            <p:cNvSpPr/>
            <p:nvPr/>
          </p:nvSpPr>
          <p:spPr>
            <a:xfrm flipV="1">
              <a:off x="1156320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0" name="Line 6"/>
            <p:cNvSpPr/>
            <p:nvPr/>
          </p:nvSpPr>
          <p:spPr>
            <a:xfrm flipV="1">
              <a:off x="6346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1" name="CustomShape 7"/>
            <p:cNvSpPr/>
            <p:nvPr/>
          </p:nvSpPr>
          <p:spPr>
            <a:xfrm>
              <a:off x="427716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CustomShape 8"/>
            <p:cNvSpPr/>
            <p:nvPr/>
          </p:nvSpPr>
          <p:spPr>
            <a:xfrm rot="10800000">
              <a:off x="430560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13" name="CustomShape 9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4" name="Picture 4" descr="Yellow question mark"/>
          <p:cNvPicPr/>
          <p:nvPr/>
        </p:nvPicPr>
        <p:blipFill>
          <a:blip r:embed="rId3"/>
          <a:srcRect b="6249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315" name="CustomShape 10"/>
          <p:cNvSpPr/>
          <p:nvPr/>
        </p:nvSpPr>
        <p:spPr>
          <a:xfrm rot="10800000">
            <a:off x="2160" y="1840680"/>
            <a:ext cx="12188160" cy="50166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CustomShape 11"/>
          <p:cNvSpPr/>
          <p:nvPr/>
        </p:nvSpPr>
        <p:spPr>
          <a:xfrm>
            <a:off x="777240" y="3688200"/>
            <a:ext cx="8731080" cy="11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200" b="0" strike="noStrike" spc="-100">
                <a:solidFill>
                  <a:srgbClr val="FFFFFF"/>
                </a:solidFill>
                <a:latin typeface="Footlight MT Light"/>
              </a:rPr>
              <a:t>Any questions?</a:t>
            </a:r>
            <a:endParaRPr lang="en-AU" sz="5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216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8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CustomShape 3"/>
          <p:cNvSpPr/>
          <p:nvPr/>
        </p:nvSpPr>
        <p:spPr>
          <a:xfrm>
            <a:off x="838080" y="581400"/>
            <a:ext cx="3797640" cy="20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4500"/>
          </a:bodyPr>
          <a:lstStyle/>
          <a:p>
            <a:pPr>
              <a:lnSpc>
                <a:spcPct val="90000"/>
              </a:lnSpc>
            </a:pPr>
            <a:r>
              <a:rPr lang="en-AU" sz="3400" b="1" strike="noStrike" spc="-1">
                <a:solidFill>
                  <a:srgbClr val="6194A8"/>
                </a:solidFill>
                <a:latin typeface="Footlight MT Light"/>
              </a:rPr>
              <a:t>Connect with </a:t>
            </a:r>
            <a:br/>
            <a:r>
              <a:rPr lang="en-AU" sz="3400" b="1" strike="noStrike" spc="-1">
                <a:solidFill>
                  <a:srgbClr val="6194A8"/>
                </a:solidFill>
                <a:latin typeface="Footlight MT Light"/>
              </a:rPr>
              <a:t>Space </a:t>
            </a:r>
            <a:br/>
            <a:r>
              <a:rPr lang="en-AU" sz="3400" b="1" strike="noStrike" spc="-1">
                <a:solidFill>
                  <a:srgbClr val="6194A8"/>
                </a:solidFill>
                <a:latin typeface="Footlight MT Light"/>
              </a:rPr>
              <a:t>Brains</a:t>
            </a:r>
            <a:br/>
            <a:endParaRPr lang="en-AU" sz="3400" b="0" strike="noStrike" spc="-1">
              <a:latin typeface="Arial"/>
            </a:endParaRPr>
          </a:p>
        </p:txBody>
      </p:sp>
      <p:sp>
        <p:nvSpPr>
          <p:cNvPr id="320" name="CustomShape 4"/>
          <p:cNvSpPr/>
          <p:nvPr/>
        </p:nvSpPr>
        <p:spPr>
          <a:xfrm>
            <a:off x="838080" y="2788920"/>
            <a:ext cx="3797640" cy="338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AU" sz="1800" b="0" strike="noStrike" spc="-1">
                <a:solidFill>
                  <a:srgbClr val="6194A8"/>
                </a:solidFill>
                <a:latin typeface="Avenir Next LT Pro"/>
              </a:rPr>
              <a:t>Listen &gt; Apple Podcasts/ Spotify</a:t>
            </a:r>
            <a:endParaRPr lang="en-AU" sz="1800" b="0" strike="noStrike" spc="-1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AU" sz="1800" b="0" u="sng" strike="noStrike" spc="-1">
                <a:solidFill>
                  <a:srgbClr val="AE6996"/>
                </a:solidFill>
                <a:uFillTx/>
                <a:latin typeface="Avenir Next LT Pro"/>
                <a:hlinkClick r:id="rId3"/>
              </a:rPr>
              <a:t>spacebrains.com.au</a:t>
            </a:r>
            <a:r>
              <a:rPr lang="en-AU" sz="1800" b="0" strike="noStrike" spc="-1">
                <a:solidFill>
                  <a:srgbClr val="6194A8"/>
                </a:solidFill>
                <a:latin typeface="Avenir Next LT Pro"/>
              </a:rPr>
              <a:t> </a:t>
            </a:r>
            <a:endParaRPr lang="en-AU" sz="1800" b="0" strike="noStrike" spc="-1">
              <a:latin typeface="Arial"/>
            </a:endParaRPr>
          </a:p>
          <a:p>
            <a:pPr marL="228600" indent="-227880">
              <a:lnSpc>
                <a:spcPct val="110000"/>
              </a:lnSpc>
              <a:spcBef>
                <a:spcPts val="1001"/>
              </a:spcBef>
              <a:buClr>
                <a:srgbClr val="6194A8"/>
              </a:buClr>
              <a:buFont typeface="Arial"/>
              <a:buChar char="•"/>
              <a:tabLst>
                <a:tab pos="0" algn="l"/>
              </a:tabLst>
            </a:pPr>
            <a:r>
              <a:rPr lang="en-AU" sz="1800" b="0" strike="noStrike" spc="-1">
                <a:solidFill>
                  <a:srgbClr val="6194A8"/>
                </a:solidFill>
                <a:latin typeface="Avenir Next LT Pro"/>
              </a:rPr>
              <a:t>YouTube </a:t>
            </a:r>
            <a:endParaRPr lang="en-AU" sz="1800" b="0" strike="noStrike" spc="-1">
              <a:latin typeface="Arial"/>
            </a:endParaRPr>
          </a:p>
          <a:p>
            <a:pPr marL="228600" indent="-227880">
              <a:lnSpc>
                <a:spcPct val="110000"/>
              </a:lnSpc>
              <a:spcBef>
                <a:spcPts val="1001"/>
              </a:spcBef>
              <a:buClr>
                <a:srgbClr val="6194A8"/>
              </a:buClr>
              <a:buFont typeface="Arial"/>
              <a:buChar char="•"/>
              <a:tabLst>
                <a:tab pos="0" algn="l"/>
              </a:tabLst>
            </a:pPr>
            <a:r>
              <a:rPr lang="en-AU" sz="1800" b="0" strike="noStrike" spc="-1">
                <a:solidFill>
                  <a:srgbClr val="6194A8"/>
                </a:solidFill>
                <a:latin typeface="Avenir Next LT Pro"/>
              </a:rPr>
              <a:t>Facebook</a:t>
            </a:r>
            <a:endParaRPr lang="en-AU" sz="1800" b="0" strike="noStrike" spc="-1">
              <a:latin typeface="Arial"/>
            </a:endParaRPr>
          </a:p>
          <a:p>
            <a:pPr marL="228600" indent="-227880">
              <a:lnSpc>
                <a:spcPct val="110000"/>
              </a:lnSpc>
              <a:spcBef>
                <a:spcPts val="1001"/>
              </a:spcBef>
              <a:buClr>
                <a:srgbClr val="6194A8"/>
              </a:buClr>
              <a:buFont typeface="Arial"/>
              <a:buChar char="•"/>
              <a:tabLst>
                <a:tab pos="0" algn="l"/>
              </a:tabLst>
            </a:pPr>
            <a:r>
              <a:rPr lang="en-AU" sz="1800" b="0" strike="noStrike" spc="-1">
                <a:solidFill>
                  <a:srgbClr val="6194A8"/>
                </a:solidFill>
                <a:latin typeface="Avenir Next LT Pro"/>
              </a:rPr>
              <a:t>Instagram </a:t>
            </a:r>
            <a:endParaRPr lang="en-AU" sz="1800" b="0" strike="noStrike" spc="-1">
              <a:latin typeface="Arial"/>
            </a:endParaRPr>
          </a:p>
          <a:p>
            <a:pPr marL="228600" indent="-227880">
              <a:lnSpc>
                <a:spcPct val="110000"/>
              </a:lnSpc>
              <a:spcBef>
                <a:spcPts val="1001"/>
              </a:spcBef>
              <a:buClr>
                <a:srgbClr val="6194A8"/>
              </a:buClr>
              <a:buFont typeface="Arial"/>
              <a:buChar char="•"/>
              <a:tabLst>
                <a:tab pos="0" algn="l"/>
              </a:tabLst>
            </a:pPr>
            <a:r>
              <a:rPr lang="en-AU" sz="1800" b="0" strike="noStrike" spc="-1">
                <a:solidFill>
                  <a:srgbClr val="6194A8"/>
                </a:solidFill>
                <a:latin typeface="Avenir Next LT Pro"/>
              </a:rPr>
              <a:t>Email </a:t>
            </a:r>
            <a:endParaRPr lang="en-AU" sz="1800" b="0" strike="noStrike" spc="-1">
              <a:latin typeface="Arial"/>
            </a:endParaRPr>
          </a:p>
        </p:txBody>
      </p:sp>
      <p:grpSp>
        <p:nvGrpSpPr>
          <p:cNvPr id="321" name="Group 5"/>
          <p:cNvGrpSpPr/>
          <p:nvPr/>
        </p:nvGrpSpPr>
        <p:grpSpPr>
          <a:xfrm>
            <a:off x="5167440" y="-6120"/>
            <a:ext cx="6399720" cy="6864120"/>
            <a:chOff x="5167440" y="-6120"/>
            <a:chExt cx="6399720" cy="6864120"/>
          </a:xfrm>
        </p:grpSpPr>
        <p:sp>
          <p:nvSpPr>
            <p:cNvPr id="322" name="Line 6"/>
            <p:cNvSpPr/>
            <p:nvPr/>
          </p:nvSpPr>
          <p:spPr>
            <a:xfrm>
              <a:off x="5167440" y="0"/>
              <a:ext cx="5760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3" name="Line 7"/>
            <p:cNvSpPr/>
            <p:nvPr/>
          </p:nvSpPr>
          <p:spPr>
            <a:xfrm>
              <a:off x="11560680" y="-6120"/>
              <a:ext cx="576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4" name="Line 8"/>
            <p:cNvSpPr/>
            <p:nvPr/>
          </p:nvSpPr>
          <p:spPr>
            <a:xfrm>
              <a:off x="5167440" y="581040"/>
              <a:ext cx="63997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5" name="Line 9"/>
            <p:cNvSpPr/>
            <p:nvPr/>
          </p:nvSpPr>
          <p:spPr>
            <a:xfrm>
              <a:off x="5167440" y="6276600"/>
              <a:ext cx="63997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6" name="Line 10"/>
            <p:cNvSpPr/>
            <p:nvPr/>
          </p:nvSpPr>
          <p:spPr>
            <a:xfrm>
              <a:off x="5167440" y="3389400"/>
              <a:ext cx="63997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327" name="Picture 5" descr="Qr code&#10;&#10;Description automatically generated"/>
          <p:cNvPicPr/>
          <p:nvPr/>
        </p:nvPicPr>
        <p:blipFill>
          <a:blip r:embed="rId4"/>
          <a:stretch/>
        </p:blipFill>
        <p:spPr>
          <a:xfrm>
            <a:off x="7086240" y="730440"/>
            <a:ext cx="2521080" cy="252108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4" descr="Logo&#10;&#10;Description automatically generated"/>
          <p:cNvPicPr/>
          <p:nvPr/>
        </p:nvPicPr>
        <p:blipFill>
          <a:blip r:embed="rId5"/>
          <a:stretch/>
        </p:blipFill>
        <p:spPr>
          <a:xfrm>
            <a:off x="7104240" y="3527280"/>
            <a:ext cx="2521080" cy="252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1800" y="-720"/>
            <a:ext cx="12191400" cy="6857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2160" y="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34" name="Group 3"/>
          <p:cNvGrpSpPr/>
          <p:nvPr/>
        </p:nvGrpSpPr>
        <p:grpSpPr>
          <a:xfrm>
            <a:off x="360" y="0"/>
            <a:ext cx="12192120" cy="6857640"/>
            <a:chOff x="360" y="0"/>
            <a:chExt cx="12192120" cy="6857640"/>
          </a:xfrm>
        </p:grpSpPr>
        <p:sp>
          <p:nvSpPr>
            <p:cNvPr id="135" name="Line 4"/>
            <p:cNvSpPr/>
            <p:nvPr/>
          </p:nvSpPr>
          <p:spPr>
            <a:xfrm>
              <a:off x="1440" y="6276600"/>
              <a:ext cx="121899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" name="Line 5"/>
            <p:cNvSpPr/>
            <p:nvPr/>
          </p:nvSpPr>
          <p:spPr>
            <a:xfrm>
              <a:off x="360" y="580680"/>
              <a:ext cx="121921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" name="Line 6"/>
            <p:cNvSpPr/>
            <p:nvPr/>
          </p:nvSpPr>
          <p:spPr>
            <a:xfrm flipV="1">
              <a:off x="1156320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8" name="Line 7"/>
            <p:cNvSpPr/>
            <p:nvPr/>
          </p:nvSpPr>
          <p:spPr>
            <a:xfrm flipV="1">
              <a:off x="6346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39" name="CustomShape 8"/>
          <p:cNvSpPr/>
          <p:nvPr/>
        </p:nvSpPr>
        <p:spPr>
          <a:xfrm>
            <a:off x="838080" y="727200"/>
            <a:ext cx="4933080" cy="159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4000"/>
          </a:bodyPr>
          <a:lstStyle/>
          <a:p>
            <a:pPr>
              <a:lnSpc>
                <a:spcPct val="100000"/>
              </a:lnSpc>
            </a:pPr>
            <a:r>
              <a:rPr lang="en-AU" sz="4400" b="1" strike="noStrike" spc="-1">
                <a:solidFill>
                  <a:srgbClr val="6194A8"/>
                </a:solidFill>
                <a:latin typeface="Footlight MT Light"/>
              </a:rPr>
              <a:t>What’s the workshop about?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140" name="CustomShape 9"/>
          <p:cNvSpPr/>
          <p:nvPr/>
        </p:nvSpPr>
        <p:spPr>
          <a:xfrm>
            <a:off x="838080" y="2434320"/>
            <a:ext cx="4933080" cy="34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63000" lnSpcReduction="20000"/>
          </a:bodyPr>
          <a:lstStyle/>
          <a:p>
            <a:pPr marL="228600" indent="-227880">
              <a:lnSpc>
                <a:spcPct val="100000"/>
              </a:lnSpc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Who/Why did we start Space Brains Podcast?</a:t>
            </a:r>
          </a:p>
          <a:p>
            <a:pPr marL="228600" indent="-227880">
              <a:lnSpc>
                <a:spcPct val="100000"/>
              </a:lnSpc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How we started Space Brains Podcast?</a:t>
            </a:r>
          </a:p>
          <a:p>
            <a:pPr marL="228600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Why start a podcast?</a:t>
            </a:r>
          </a:p>
          <a:p>
            <a:pPr marL="228600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Preproduction</a:t>
            </a:r>
          </a:p>
          <a:p>
            <a:pPr marL="685800" lvl="1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What you need to start a podcast?</a:t>
            </a:r>
          </a:p>
          <a:p>
            <a:pPr marL="685800" lvl="1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Production</a:t>
            </a:r>
          </a:p>
          <a:p>
            <a:pPr marL="228600" indent="-227880">
              <a:lnSpc>
                <a:spcPct val="100000"/>
              </a:lnSpc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Hosting and graphics</a:t>
            </a:r>
          </a:p>
          <a:p>
            <a:pPr marL="685800" lvl="1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Recording and editing</a:t>
            </a:r>
          </a:p>
          <a:p>
            <a:pPr marL="685800" lvl="1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Post Production</a:t>
            </a:r>
          </a:p>
          <a:p>
            <a:pPr marL="228600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Go through the physical steps</a:t>
            </a:r>
          </a:p>
          <a:p>
            <a:pPr marL="228600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Do podcasts make money? If so, how?</a:t>
            </a:r>
          </a:p>
          <a:p>
            <a:pPr marL="685800" lvl="1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Marketing</a:t>
            </a:r>
          </a:p>
          <a:p>
            <a:pPr marL="685800" lvl="1" indent="-227880">
              <a:spcBef>
                <a:spcPts val="1001"/>
              </a:spcBef>
              <a:buClr>
                <a:srgbClr val="6194A8"/>
              </a:buClr>
              <a:buFont typeface="Arial"/>
              <a:buChar char="•"/>
            </a:pPr>
            <a:r>
              <a:rPr lang="en-AU" dirty="0"/>
              <a:t>Tips of podcasting success</a:t>
            </a:r>
          </a:p>
        </p:txBody>
      </p:sp>
      <p:sp>
        <p:nvSpPr>
          <p:cNvPr id="141" name="Line 10"/>
          <p:cNvSpPr/>
          <p:nvPr/>
        </p:nvSpPr>
        <p:spPr>
          <a:xfrm flipH="1" flipV="1">
            <a:off x="6091200" y="573840"/>
            <a:ext cx="4680" cy="56941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2" name="Graphic 6" descr="Questions with solid fill"/>
          <p:cNvPicPr/>
          <p:nvPr/>
        </p:nvPicPr>
        <p:blipFill>
          <a:blip r:embed="rId3"/>
          <a:stretch/>
        </p:blipFill>
        <p:spPr>
          <a:xfrm>
            <a:off x="6415200" y="1016280"/>
            <a:ext cx="4823280" cy="482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800" y="-72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2"/>
          <p:cNvSpPr/>
          <p:nvPr/>
        </p:nvSpPr>
        <p:spPr>
          <a:xfrm>
            <a:off x="2160" y="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77" name="Group 3"/>
          <p:cNvGrpSpPr/>
          <p:nvPr/>
        </p:nvGrpSpPr>
        <p:grpSpPr>
          <a:xfrm>
            <a:off x="360" y="0"/>
            <a:ext cx="12192120" cy="6857640"/>
            <a:chOff x="360" y="0"/>
            <a:chExt cx="12192120" cy="6857640"/>
          </a:xfrm>
        </p:grpSpPr>
        <p:sp>
          <p:nvSpPr>
            <p:cNvPr id="178" name="Line 4"/>
            <p:cNvSpPr/>
            <p:nvPr/>
          </p:nvSpPr>
          <p:spPr>
            <a:xfrm>
              <a:off x="1440" y="6276600"/>
              <a:ext cx="121899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9" name="Line 5"/>
            <p:cNvSpPr/>
            <p:nvPr/>
          </p:nvSpPr>
          <p:spPr>
            <a:xfrm>
              <a:off x="360" y="580680"/>
              <a:ext cx="121921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0" name="Line 6"/>
            <p:cNvSpPr/>
            <p:nvPr/>
          </p:nvSpPr>
          <p:spPr>
            <a:xfrm flipV="1">
              <a:off x="1156320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1" name="Line 7"/>
            <p:cNvSpPr/>
            <p:nvPr/>
          </p:nvSpPr>
          <p:spPr>
            <a:xfrm flipV="1">
              <a:off x="6346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82" name="CustomShape 8"/>
          <p:cNvSpPr/>
          <p:nvPr/>
        </p:nvSpPr>
        <p:spPr>
          <a:xfrm>
            <a:off x="838080" y="727200"/>
            <a:ext cx="4933080" cy="159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4000"/>
          </a:bodyPr>
          <a:lstStyle/>
          <a:p>
            <a:pPr>
              <a:lnSpc>
                <a:spcPct val="100000"/>
              </a:lnSpc>
            </a:pPr>
            <a:r>
              <a:rPr lang="en-AU" sz="4400" b="1" strike="noStrike" spc="-1">
                <a:solidFill>
                  <a:srgbClr val="6194A8"/>
                </a:solidFill>
                <a:latin typeface="Footlight MT Light"/>
              </a:rPr>
              <a:t>Why Space Brains Podcast?</a:t>
            </a:r>
            <a:endParaRPr lang="en-AU" sz="4400" b="0" strike="noStrike" spc="-1">
              <a:latin typeface="Arial"/>
            </a:endParaRPr>
          </a:p>
        </p:txBody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1709144645"/>
              </p:ext>
            </p:extLst>
          </p:nvPr>
        </p:nvGraphicFramePr>
        <p:xfrm>
          <a:off x="838080" y="2434320"/>
          <a:ext cx="4933080" cy="3429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3" name="Line 9"/>
          <p:cNvSpPr/>
          <p:nvPr/>
        </p:nvSpPr>
        <p:spPr>
          <a:xfrm flipH="1" flipV="1">
            <a:off x="6091200" y="573840"/>
            <a:ext cx="4680" cy="56941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 descr="Two men wearing headphones and talking to each other&#10;&#10;Description automatically generated with low confidence">
            <a:extLst>
              <a:ext uri="{FF2B5EF4-FFF2-40B4-BE49-F238E27FC236}">
                <a16:creationId xmlns:a16="http://schemas.microsoft.com/office/drawing/2014/main" id="{70B21863-9386-0C2E-F4E6-075BC99E4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59" y="1246737"/>
            <a:ext cx="5829300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800" y="-72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2"/>
          <p:cNvSpPr/>
          <p:nvPr/>
        </p:nvSpPr>
        <p:spPr>
          <a:xfrm>
            <a:off x="600" y="72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77" name="Group 3"/>
          <p:cNvGrpSpPr/>
          <p:nvPr/>
        </p:nvGrpSpPr>
        <p:grpSpPr>
          <a:xfrm>
            <a:off x="360" y="0"/>
            <a:ext cx="12192120" cy="6857640"/>
            <a:chOff x="360" y="0"/>
            <a:chExt cx="12192120" cy="6857640"/>
          </a:xfrm>
        </p:grpSpPr>
        <p:sp>
          <p:nvSpPr>
            <p:cNvPr id="178" name="Line 4"/>
            <p:cNvSpPr/>
            <p:nvPr/>
          </p:nvSpPr>
          <p:spPr>
            <a:xfrm>
              <a:off x="1440" y="6276600"/>
              <a:ext cx="121899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9" name="Line 5"/>
            <p:cNvSpPr/>
            <p:nvPr/>
          </p:nvSpPr>
          <p:spPr>
            <a:xfrm>
              <a:off x="360" y="580680"/>
              <a:ext cx="1219212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0" name="Line 6"/>
            <p:cNvSpPr/>
            <p:nvPr/>
          </p:nvSpPr>
          <p:spPr>
            <a:xfrm flipV="1">
              <a:off x="1156320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1" name="Line 7"/>
            <p:cNvSpPr/>
            <p:nvPr/>
          </p:nvSpPr>
          <p:spPr>
            <a:xfrm flipV="1">
              <a:off x="6346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82" name="CustomShape 8"/>
          <p:cNvSpPr/>
          <p:nvPr/>
        </p:nvSpPr>
        <p:spPr>
          <a:xfrm>
            <a:off x="838080" y="727199"/>
            <a:ext cx="4933080" cy="47366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4000" lnSpcReduction="10000"/>
          </a:bodyPr>
          <a:lstStyle/>
          <a:p>
            <a:pPr>
              <a:lnSpc>
                <a:spcPct val="100000"/>
              </a:lnSpc>
            </a:pPr>
            <a:r>
              <a:rPr lang="en-AU" sz="3800" dirty="0"/>
              <a:t>Your turn</a:t>
            </a:r>
          </a:p>
          <a:p>
            <a:r>
              <a:rPr lang="en-AU" sz="3800" dirty="0"/>
              <a:t>Group of ¾</a:t>
            </a:r>
          </a:p>
          <a:p>
            <a:r>
              <a:rPr lang="en-AU" sz="3800" dirty="0"/>
              <a:t>Introduce yourself. </a:t>
            </a:r>
          </a:p>
          <a:p>
            <a:r>
              <a:rPr lang="en-AU" sz="3800" dirty="0"/>
              <a:t>What do you like about podcasts?</a:t>
            </a:r>
            <a:endParaRPr lang="en-US" sz="3800" dirty="0"/>
          </a:p>
          <a:p>
            <a:pPr>
              <a:lnSpc>
                <a:spcPct val="100000"/>
              </a:lnSpc>
            </a:pPr>
            <a:r>
              <a:rPr lang="en-AU" sz="3800" dirty="0"/>
              <a:t>What podcasts do you listen to?</a:t>
            </a:r>
          </a:p>
          <a:p>
            <a:pPr>
              <a:lnSpc>
                <a:spcPct val="100000"/>
              </a:lnSpc>
            </a:pPr>
            <a:r>
              <a:rPr lang="en-AU" sz="3800" dirty="0"/>
              <a:t>Favourite podcast.</a:t>
            </a:r>
          </a:p>
          <a:p>
            <a:pPr>
              <a:lnSpc>
                <a:spcPct val="100000"/>
              </a:lnSpc>
            </a:pPr>
            <a:r>
              <a:rPr lang="en-AU" sz="3800" dirty="0"/>
              <a:t>Any that you hate? </a:t>
            </a:r>
          </a:p>
          <a:p>
            <a:pPr>
              <a:lnSpc>
                <a:spcPct val="100000"/>
              </a:lnSpc>
            </a:pPr>
            <a:endParaRPr lang="en-AU" sz="4400" b="0" strike="noStrike" spc="-1" dirty="0">
              <a:latin typeface="Arial"/>
            </a:endParaRPr>
          </a:p>
        </p:txBody>
      </p:sp>
      <p:sp>
        <p:nvSpPr>
          <p:cNvPr id="183" name="Line 9"/>
          <p:cNvSpPr/>
          <p:nvPr/>
        </p:nvSpPr>
        <p:spPr>
          <a:xfrm flipH="1" flipV="1">
            <a:off x="6091200" y="573840"/>
            <a:ext cx="4680" cy="569412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Graphic 4" descr="Customer review with solid fill">
            <a:extLst>
              <a:ext uri="{FF2B5EF4-FFF2-40B4-BE49-F238E27FC236}">
                <a16:creationId xmlns:a16="http://schemas.microsoft.com/office/drawing/2014/main" id="{CE3A95D3-0DDB-D728-A766-AF892E59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0420" y="845570"/>
            <a:ext cx="4718060" cy="47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8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3"/>
          <p:cNvSpPr/>
          <p:nvPr/>
        </p:nvSpPr>
        <p:spPr>
          <a:xfrm>
            <a:off x="0" y="0"/>
            <a:ext cx="12191400" cy="6872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6" name="Picture 12" descr="Typebar ready to print a question mark"/>
          <p:cNvPicPr/>
          <p:nvPr/>
        </p:nvPicPr>
        <p:blipFill>
          <a:blip r:embed="rId3">
            <a:alphaModFix amt="40000"/>
          </a:blip>
          <a:srcRect t="15544"/>
          <a:stretch/>
        </p:blipFill>
        <p:spPr>
          <a:xfrm>
            <a:off x="0" y="0"/>
            <a:ext cx="12191400" cy="6872760"/>
          </a:xfrm>
          <a:prstGeom prst="rect">
            <a:avLst/>
          </a:prstGeom>
          <a:ln w="12700">
            <a:noFill/>
          </a:ln>
        </p:spPr>
      </p:pic>
      <p:grpSp>
        <p:nvGrpSpPr>
          <p:cNvPr id="147" name="Group 4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48" name="Line 5"/>
            <p:cNvSpPr/>
            <p:nvPr/>
          </p:nvSpPr>
          <p:spPr>
            <a:xfrm>
              <a:off x="1080" y="6276600"/>
              <a:ext cx="121896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9" name="Line 6"/>
            <p:cNvSpPr/>
            <p:nvPr/>
          </p:nvSpPr>
          <p:spPr>
            <a:xfrm>
              <a:off x="0" y="580680"/>
              <a:ext cx="1219176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0" name="Line 7"/>
            <p:cNvSpPr/>
            <p:nvPr/>
          </p:nvSpPr>
          <p:spPr>
            <a:xfrm flipV="1">
              <a:off x="1156248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1" name="Line 8"/>
            <p:cNvSpPr/>
            <p:nvPr/>
          </p:nvSpPr>
          <p:spPr>
            <a:xfrm flipV="1">
              <a:off x="633960" y="0"/>
              <a:ext cx="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2" name="CustomShape 9"/>
            <p:cNvSpPr/>
            <p:nvPr/>
          </p:nvSpPr>
          <p:spPr>
            <a:xfrm>
              <a:off x="4276440" y="0"/>
              <a:ext cx="3637080" cy="58032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10"/>
            <p:cNvSpPr/>
            <p:nvPr/>
          </p:nvSpPr>
          <p:spPr>
            <a:xfrm rot="10800000">
              <a:off x="4305240" y="6276600"/>
              <a:ext cx="3581280" cy="580680"/>
            </a:xfrm>
            <a:custGeom>
              <a:avLst/>
              <a:gdLst/>
              <a:ahLst/>
              <a:cxnLst/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>
              <a:solidFill>
                <a:schemeClr val="accent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4" name="CustomShape 11"/>
          <p:cNvSpPr/>
          <p:nvPr/>
        </p:nvSpPr>
        <p:spPr>
          <a:xfrm>
            <a:off x="6206400" y="1004040"/>
            <a:ext cx="5355720" cy="151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400" b="1" strike="noStrike" spc="-1">
                <a:solidFill>
                  <a:srgbClr val="FFFFFF"/>
                </a:solidFill>
                <a:latin typeface="Footlight MT Light"/>
              </a:rPr>
              <a:t>Why start a podcast?</a:t>
            </a:r>
            <a:endParaRPr lang="en-AU" sz="4400" b="0" strike="noStrike" spc="-1">
              <a:latin typeface="Aria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610175146"/>
              </p:ext>
            </p:extLst>
          </p:nvPr>
        </p:nvGraphicFramePr>
        <p:xfrm>
          <a:off x="841320" y="3138120"/>
          <a:ext cx="9695520" cy="2885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udio microphone">
            <a:extLst>
              <a:ext uri="{FF2B5EF4-FFF2-40B4-BE49-F238E27FC236}">
                <a16:creationId xmlns:a16="http://schemas.microsoft.com/office/drawing/2014/main" id="{8EFD3812-BAB7-0AC6-DB80-A5FA69BA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"/>
            <a:ext cx="12344400" cy="8236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14618-F309-65C6-EEF6-B3BC74EC9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 anchor="ctr">
            <a:norm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Types of podcast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16A16-043F-34F1-9E8D-966DAF79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604520"/>
            <a:ext cx="10972440" cy="4979880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Interview</a:t>
            </a:r>
          </a:p>
          <a:p>
            <a:r>
              <a:rPr lang="en-AU" sz="3200" dirty="0">
                <a:solidFill>
                  <a:schemeClr val="bg1"/>
                </a:solidFill>
              </a:rPr>
              <a:t>Solo</a:t>
            </a:r>
          </a:p>
          <a:p>
            <a:r>
              <a:rPr lang="en-AU" sz="3200" dirty="0">
                <a:solidFill>
                  <a:schemeClr val="bg1"/>
                </a:solidFill>
              </a:rPr>
              <a:t>Expert</a:t>
            </a:r>
          </a:p>
          <a:p>
            <a:r>
              <a:rPr lang="en-AU" sz="3200" dirty="0">
                <a:solidFill>
                  <a:schemeClr val="bg1"/>
                </a:solidFill>
              </a:rPr>
              <a:t>Journalism</a:t>
            </a:r>
          </a:p>
          <a:p>
            <a:r>
              <a:rPr lang="en-AU" sz="3200" dirty="0">
                <a:solidFill>
                  <a:schemeClr val="bg1"/>
                </a:solidFill>
              </a:rPr>
              <a:t>Story-telling</a:t>
            </a:r>
          </a:p>
          <a:p>
            <a:r>
              <a:rPr lang="en-AU" sz="3200" dirty="0">
                <a:solidFill>
                  <a:schemeClr val="bg1"/>
                </a:solidFill>
              </a:rPr>
              <a:t>Promotional</a:t>
            </a:r>
          </a:p>
          <a:p>
            <a:r>
              <a:rPr lang="en-AU" sz="3200" dirty="0">
                <a:solidFill>
                  <a:schemeClr val="bg1"/>
                </a:solidFill>
              </a:rPr>
              <a:t>Business</a:t>
            </a:r>
          </a:p>
          <a:p>
            <a:r>
              <a:rPr lang="en-AU" sz="3200" dirty="0">
                <a:solidFill>
                  <a:schemeClr val="bg1"/>
                </a:solidFill>
              </a:rPr>
              <a:t>Seasonal</a:t>
            </a:r>
          </a:p>
          <a:p>
            <a:r>
              <a:rPr lang="en-AU" sz="3200" dirty="0">
                <a:solidFill>
                  <a:schemeClr val="bg1"/>
                </a:solidFill>
              </a:rPr>
              <a:t>NB – All podcasts incorporate most these into their style</a:t>
            </a:r>
          </a:p>
        </p:txBody>
      </p:sp>
    </p:spTree>
    <p:extLst>
      <p:ext uri="{BB962C8B-B14F-4D97-AF65-F5344CB8AC3E}">
        <p14:creationId xmlns:p14="http://schemas.microsoft.com/office/powerpoint/2010/main" val="1137652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A670-E013-6325-36B5-7BF8C24C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 anchor="ctr">
            <a:normAutofit/>
          </a:bodyPr>
          <a:lstStyle/>
          <a:p>
            <a:pPr algn="ctr"/>
            <a:r>
              <a:rPr lang="en-AU" dirty="0"/>
              <a:t>Do you like a type? What do you listen to?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2B10E-1CD8-4B0B-45EF-03777D32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604520"/>
            <a:ext cx="10972440" cy="3977280"/>
          </a:xfrm>
        </p:spPr>
        <p:txBody>
          <a:bodyPr>
            <a:normAutofit/>
          </a:bodyPr>
          <a:lstStyle/>
          <a:p>
            <a:r>
              <a:rPr lang="en-AU" sz="3200"/>
              <a:t>Interview</a:t>
            </a:r>
          </a:p>
          <a:p>
            <a:r>
              <a:rPr lang="en-AU" sz="3200"/>
              <a:t>Solo</a:t>
            </a:r>
          </a:p>
          <a:p>
            <a:r>
              <a:rPr lang="en-AU" sz="3200"/>
              <a:t>Expert</a:t>
            </a:r>
          </a:p>
          <a:p>
            <a:r>
              <a:rPr lang="en-AU" sz="3200"/>
              <a:t>Journalism</a:t>
            </a:r>
          </a:p>
          <a:p>
            <a:r>
              <a:rPr lang="en-AU" sz="3200"/>
              <a:t>Story-telling</a:t>
            </a:r>
          </a:p>
          <a:p>
            <a:r>
              <a:rPr lang="en-AU" sz="3200"/>
              <a:t>Promotional</a:t>
            </a:r>
          </a:p>
          <a:p>
            <a:r>
              <a:rPr lang="en-AU" sz="3200"/>
              <a:t>Business</a:t>
            </a:r>
          </a:p>
          <a:p>
            <a:r>
              <a:rPr lang="en-AU" sz="3200"/>
              <a:t>Seasonal</a:t>
            </a:r>
          </a:p>
          <a:p>
            <a:endParaRPr lang="en-AU" sz="3200"/>
          </a:p>
        </p:txBody>
      </p:sp>
      <p:pic>
        <p:nvPicPr>
          <p:cNvPr id="5" name="Picture 4" descr="On air sign with the light on">
            <a:extLst>
              <a:ext uri="{FF2B5EF4-FFF2-40B4-BE49-F238E27FC236}">
                <a16:creationId xmlns:a16="http://schemas.microsoft.com/office/drawing/2014/main" id="{8CE120AA-1D8D-DC53-F67C-3C634806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81" y="1418400"/>
            <a:ext cx="7772400" cy="50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7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374468" y="581400"/>
            <a:ext cx="4539892" cy="19760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AU" sz="5200" b="1" strike="noStrike" spc="-1" dirty="0">
                <a:solidFill>
                  <a:srgbClr val="6194A8"/>
                </a:solidFill>
                <a:latin typeface="Footlight MT Light"/>
              </a:rPr>
              <a:t>How we started Space Brains Podcast?</a:t>
            </a:r>
            <a:endParaRPr lang="en-AU" sz="5200" b="0" strike="noStrike" spc="-1" dirty="0">
              <a:latin typeface="Arial"/>
            </a:endParaRPr>
          </a:p>
        </p:txBody>
      </p:sp>
      <p:grpSp>
        <p:nvGrpSpPr>
          <p:cNvPr id="170" name="Group 4"/>
          <p:cNvGrpSpPr/>
          <p:nvPr/>
        </p:nvGrpSpPr>
        <p:grpSpPr>
          <a:xfrm>
            <a:off x="5171400" y="-6120"/>
            <a:ext cx="6400800" cy="6864120"/>
            <a:chOff x="5171400" y="-6120"/>
            <a:chExt cx="6400800" cy="6864120"/>
          </a:xfrm>
        </p:grpSpPr>
        <p:sp>
          <p:nvSpPr>
            <p:cNvPr id="171" name="Line 5"/>
            <p:cNvSpPr/>
            <p:nvPr/>
          </p:nvSpPr>
          <p:spPr>
            <a:xfrm>
              <a:off x="5171400" y="567000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2" name="Line 6"/>
            <p:cNvSpPr/>
            <p:nvPr/>
          </p:nvSpPr>
          <p:spPr>
            <a:xfrm>
              <a:off x="5171400" y="6262560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3" name="Line 7"/>
            <p:cNvSpPr/>
            <p:nvPr/>
          </p:nvSpPr>
          <p:spPr>
            <a:xfrm>
              <a:off x="5171400" y="0"/>
              <a:ext cx="5760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4" name="Line 8"/>
            <p:cNvSpPr/>
            <p:nvPr/>
          </p:nvSpPr>
          <p:spPr>
            <a:xfrm>
              <a:off x="11560680" y="-6120"/>
              <a:ext cx="5760" cy="68576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1437540226"/>
              </p:ext>
            </p:extLst>
          </p:nvPr>
        </p:nvGraphicFramePr>
        <p:xfrm>
          <a:off x="5461200" y="788400"/>
          <a:ext cx="5826240" cy="529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person talking to another person in front of a microphone&#10;&#10;Description automatically generated with low confidence">
            <a:extLst>
              <a:ext uri="{FF2B5EF4-FFF2-40B4-BE49-F238E27FC236}">
                <a16:creationId xmlns:a16="http://schemas.microsoft.com/office/drawing/2014/main" id="{A131B155-6C1D-520F-3B20-4A13CF3C88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4" y="3071813"/>
            <a:ext cx="4876796" cy="36575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3941"/>
      </a:dk2>
      <a:lt2>
        <a:srgbClr val="E8E2E6"/>
      </a:lt2>
      <a:accent1>
        <a:srgbClr val="81AB90"/>
      </a:accent1>
      <a:accent2>
        <a:srgbClr val="74AA9D"/>
      </a:accent2>
      <a:accent3>
        <a:srgbClr val="7CA9B3"/>
      </a:accent3>
      <a:accent4>
        <a:srgbClr val="7F97BA"/>
      </a:accent4>
      <a:accent5>
        <a:srgbClr val="9796C6"/>
      </a:accent5>
      <a:accent6>
        <a:srgbClr val="987FBA"/>
      </a:accent6>
      <a:hlink>
        <a:srgbClr val="AE6996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3941"/>
      </a:dk2>
      <a:lt2>
        <a:srgbClr val="E8E2E6"/>
      </a:lt2>
      <a:accent1>
        <a:srgbClr val="81AB90"/>
      </a:accent1>
      <a:accent2>
        <a:srgbClr val="74AA9D"/>
      </a:accent2>
      <a:accent3>
        <a:srgbClr val="7CA9B3"/>
      </a:accent3>
      <a:accent4>
        <a:srgbClr val="7F97BA"/>
      </a:accent4>
      <a:accent5>
        <a:srgbClr val="9796C6"/>
      </a:accent5>
      <a:accent6>
        <a:srgbClr val="987FBA"/>
      </a:accent6>
      <a:hlink>
        <a:srgbClr val="AE6996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3941"/>
      </a:dk2>
      <a:lt2>
        <a:srgbClr val="E8E2E6"/>
      </a:lt2>
      <a:accent1>
        <a:srgbClr val="81AB90"/>
      </a:accent1>
      <a:accent2>
        <a:srgbClr val="74AA9D"/>
      </a:accent2>
      <a:accent3>
        <a:srgbClr val="7CA9B3"/>
      </a:accent3>
      <a:accent4>
        <a:srgbClr val="7F97BA"/>
      </a:accent4>
      <a:accent5>
        <a:srgbClr val="9796C6"/>
      </a:accent5>
      <a:accent6>
        <a:srgbClr val="987FBA"/>
      </a:accent6>
      <a:hlink>
        <a:srgbClr val="AE6996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</TotalTime>
  <Words>2666</Words>
  <Application>Microsoft Macintosh PowerPoint</Application>
  <PresentationFormat>Widescreen</PresentationFormat>
  <Paragraphs>420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Avenir Next LT Pro</vt:lpstr>
      <vt:lpstr>Footlight MT Light</vt:lpstr>
      <vt:lpstr>StarSymbol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podcast</vt:lpstr>
      <vt:lpstr>Do you like a type? What do you listen to?</vt:lpstr>
      <vt:lpstr>PowerPoint Presentation</vt:lpstr>
      <vt:lpstr>Your turn</vt:lpstr>
      <vt:lpstr>Share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Create a Podcast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a commitment to yourself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Podcasting</dc:title>
  <dc:subject/>
  <dc:creator>Mark Regan</dc:creator>
  <dc:description/>
  <cp:lastModifiedBy>Mark Regan</cp:lastModifiedBy>
  <cp:revision>6</cp:revision>
  <dcterms:created xsi:type="dcterms:W3CDTF">2022-06-14T12:03:28Z</dcterms:created>
  <dcterms:modified xsi:type="dcterms:W3CDTF">2023-06-16T03:40:30Z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14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17</vt:i4>
  </property>
</Properties>
</file>